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9" r:id="rId3"/>
    <p:sldId id="264" r:id="rId4"/>
    <p:sldId id="260" r:id="rId5"/>
    <p:sldId id="261" r:id="rId6"/>
    <p:sldId id="263" r:id="rId7"/>
    <p:sldId id="265" r:id="rId8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7E301F-447D-421A-A1C6-3B00F42620A8}" type="datetimeFigureOut">
              <a:rPr lang="nl-NL"/>
              <a:pPr>
                <a:defRPr/>
              </a:pPr>
              <a:t>24-3-2015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EA311B-5628-4760-9EA2-131E5873798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A5626-16FB-441F-B35D-215B07D11C0E}" type="slidenum">
              <a:rPr lang="zh-CN" alt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9F6ED6-C2D9-46A2-A31B-89F5DF70342C}" type="slidenum">
              <a:rPr lang="zh-CN" alt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029203-A51B-4DF6-A437-4B5788097F0A}" type="slidenum">
              <a:rPr lang="zh-CN" alt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6BB0DD-4211-47C6-8DFB-443AA7C41DC3}" type="slidenum">
              <a:rPr lang="zh-CN" alt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E87AFE-C7AC-4361-8A93-3B6F9555A2E5}" type="slidenum">
              <a:rPr lang="zh-CN" alt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227175-5C8B-4426-84FA-2624066031AA}" type="slidenum">
              <a:rPr lang="zh-CN" alt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B45850-FD22-4AAF-A889-E4870395531E}" type="slidenum">
              <a:rPr lang="zh-CN" alt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altLang="zh-CN" smtClean="0"/>
              <a:t>Klik om de ondertitelstijl van het model te bewerken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14823E-BCE3-4D3A-B6F4-94C28230D6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50CFD4-544A-43CC-ADD2-8B95351728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83F643-2629-4375-BDA8-D9595B95BF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230C03-A08E-4AC0-A56A-3CF1329F70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238617-5D28-4240-8922-5C690F5026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B40C00-D9A6-48A8-85C2-920F2A1A7D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F17382-ABE2-452D-9338-ED4FE886E4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0E07B7-F8D4-40F5-AE7F-065D656D50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A639FB-C88F-4774-8BFD-4BE1B285E1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A074E8-A649-452F-942D-695FCB6AC4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altLang="zh-CN" smtClean="0"/>
              <a:t>Klik om de stijl te bewerken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altLang="zh-CN" noProof="0" smtClean="0"/>
              <a:t>Klik op het pictogram als u een afbeelding wilt toevoegen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altLang="zh-CN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49A230-959B-41EF-8764-E0FC3287A2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Klik om de stijl te bewerken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Klik om de modelstijlen te bewerken</a:t>
            </a:r>
          </a:p>
          <a:p>
            <a:pPr lvl="1"/>
            <a:r>
              <a:rPr lang="nl-NL" altLang="zh-CN" smtClean="0"/>
              <a:t>Tweede niveau</a:t>
            </a:r>
          </a:p>
          <a:p>
            <a:pPr lvl="2"/>
            <a:r>
              <a:rPr lang="nl-NL" altLang="zh-CN" smtClean="0"/>
              <a:t>Derde niveau</a:t>
            </a:r>
          </a:p>
          <a:p>
            <a:pPr lvl="3"/>
            <a:r>
              <a:rPr lang="nl-NL" altLang="zh-CN" smtClean="0"/>
              <a:t>Vierde niveau</a:t>
            </a:r>
          </a:p>
          <a:p>
            <a:pPr lvl="4"/>
            <a:r>
              <a:rPr lang="nl-NL" altLang="zh-CN" smtClean="0"/>
              <a:t>Vijfde niveau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B252FFE2-B477-447A-90CD-4D17F2E8ED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opbaanschool.n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../../AppData/Local/Microsoft/Windows/Temporary%20Internet%20Files/Content.IE5/Videos/Harry%20Potter%20geting%20sorted%20in%20Gryffindor%20by%20Sorting%20Hat.wmv" TargetMode="External"/><Relationship Id="rId4" Type="http://schemas.openxmlformats.org/officeDocument/2006/relationships/hyperlink" Target="../../../../AppData/Local/Microsoft/Windows/Temporary%20Internet%20Files/Content.IE5/ZR1C7TF0/De%20vier%20stichters%20van%20Zweinstein%20vonden%20ieder%20bepaalde%20karaktereigenschappen%20erg%20belangrijk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sonderwijs2032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1028700"/>
            <a:ext cx="8229600" cy="1143000"/>
          </a:xfrm>
        </p:spPr>
        <p:txBody>
          <a:bodyPr/>
          <a:lstStyle/>
          <a:p>
            <a:r>
              <a:rPr lang="nl-NL" altLang="zh-CN" b="1" smtClean="0">
                <a:latin typeface="Comic Sans MS" pitchFamily="66" charset="0"/>
                <a:ea typeface="宋体" pitchFamily="2" charset="-122"/>
              </a:rPr>
              <a:t>Onderwijs?</a:t>
            </a:r>
            <a:endParaRPr lang="zh-CN" altLang="en-US" b="1" smtClean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2278063"/>
            <a:ext cx="10972800" cy="4111625"/>
          </a:xfrm>
        </p:spPr>
        <p:txBody>
          <a:bodyPr/>
          <a:lstStyle/>
          <a:p>
            <a:pPr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Als je weet wie je bent,</a:t>
            </a:r>
          </a:p>
          <a:p>
            <a:pPr marL="0" indent="0">
              <a:buFontTx/>
              <a:buNone/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             kun je worden wie je wil zijn.</a:t>
            </a:r>
          </a:p>
          <a:p>
            <a:pPr>
              <a:defRPr/>
            </a:pPr>
            <a:endParaRPr lang="nl-NL" altLang="zh-CN" dirty="0" smtClean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Als je weet wat het is,</a:t>
            </a:r>
          </a:p>
          <a:p>
            <a:pPr marL="0" indent="0">
              <a:buFontTx/>
              <a:buNone/>
              <a:defRPr/>
            </a:pPr>
            <a:r>
              <a:rPr lang="nl-NL" altLang="zh-CN" dirty="0">
                <a:ea typeface="宋体" panose="02010600030101010101" pitchFamily="2" charset="-122"/>
              </a:rPr>
              <a:t> </a:t>
            </a:r>
            <a:r>
              <a:rPr lang="nl-NL" altLang="zh-CN" dirty="0" smtClean="0">
                <a:ea typeface="宋体" panose="02010600030101010101" pitchFamily="2" charset="-122"/>
              </a:rPr>
              <a:t>            kun je het veranderen in wat het zou moeten zijn</a:t>
            </a:r>
            <a:endParaRPr lang="nl-NL" altLang="zh-CN" dirty="0">
              <a:ea typeface="宋体" panose="02010600030101010101" pitchFamily="2" charset="-122"/>
            </a:endParaRPr>
          </a:p>
          <a:p>
            <a:pPr>
              <a:defRPr/>
            </a:pPr>
            <a:endParaRPr lang="nl-NL" altLang="zh-CN" dirty="0" smtClean="0">
              <a:ea typeface="宋体" panose="02010600030101010101" pitchFamily="2" charset="-122"/>
            </a:endParaRPr>
          </a:p>
          <a:p>
            <a:pPr>
              <a:defRPr/>
            </a:pPr>
            <a:endParaRPr lang="zh-CN" altLang="en-US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1028700"/>
            <a:ext cx="8229600" cy="1143000"/>
          </a:xfrm>
        </p:spPr>
        <p:txBody>
          <a:bodyPr/>
          <a:lstStyle/>
          <a:p>
            <a:r>
              <a:rPr lang="nl-NL" altLang="zh-CN" b="1" smtClean="0">
                <a:latin typeface="Comic Sans MS" pitchFamily="66" charset="0"/>
                <a:ea typeface="宋体" pitchFamily="2" charset="-122"/>
              </a:rPr>
              <a:t>Wat als alles kan?</a:t>
            </a:r>
            <a:endParaRPr lang="zh-CN" altLang="en-US" b="1" smtClean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2278063"/>
            <a:ext cx="10972800" cy="4111625"/>
          </a:xfrm>
        </p:spPr>
        <p:txBody>
          <a:bodyPr/>
          <a:lstStyle/>
          <a:p>
            <a:r>
              <a:rPr lang="nl-NL" altLang="zh-CN" smtClean="0">
                <a:ea typeface="宋体" pitchFamily="2" charset="-122"/>
              </a:rPr>
              <a:t>Gebouwen, uren, dagen, vakken, docenten, klassen, toetsen, leeftijd, docenten, examen, schrijven, computers, pauze, jaren, stage, niveau, diploma, landelijk, klasgenoten, inspectie, talent, verplicht, en alles wat je nu nieuw of niet nieuw verzint. </a:t>
            </a:r>
          </a:p>
          <a:p>
            <a:r>
              <a:rPr lang="nl-NL" altLang="zh-CN" smtClean="0">
                <a:ea typeface="宋体" pitchFamily="2" charset="-122"/>
              </a:rPr>
              <a:t>Wat dan? </a:t>
            </a: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1028700"/>
            <a:ext cx="8229600" cy="1143000"/>
          </a:xfrm>
        </p:spPr>
        <p:txBody>
          <a:bodyPr/>
          <a:lstStyle/>
          <a:p>
            <a:r>
              <a:rPr lang="nl-NL" altLang="zh-CN" b="1" smtClean="0">
                <a:latin typeface="Comic Sans MS" pitchFamily="66" charset="0"/>
                <a:ea typeface="宋体" pitchFamily="2" charset="-122"/>
                <a:hlinkClick r:id="rId4"/>
              </a:rPr>
              <a:t>Loopbaanschool</a:t>
            </a:r>
            <a:r>
              <a:rPr lang="nl-NL" altLang="zh-CN" b="1" smtClean="0">
                <a:latin typeface="Comic Sans MS" pitchFamily="66" charset="0"/>
                <a:ea typeface="宋体" pitchFamily="2" charset="-122"/>
              </a:rPr>
              <a:t> </a:t>
            </a:r>
            <a:endParaRPr lang="zh-CN" altLang="en-US" b="1" smtClean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2278063"/>
            <a:ext cx="10972800" cy="4111625"/>
          </a:xfrm>
        </p:spPr>
        <p:txBody>
          <a:bodyPr/>
          <a:lstStyle/>
          <a:p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1028700"/>
            <a:ext cx="8229600" cy="1143000"/>
          </a:xfrm>
        </p:spPr>
        <p:txBody>
          <a:bodyPr/>
          <a:lstStyle/>
          <a:p>
            <a:r>
              <a:rPr lang="nl-NL" altLang="zh-CN" b="1" smtClean="0">
                <a:latin typeface="Comic Sans MS" pitchFamily="66" charset="0"/>
                <a:ea typeface="宋体" pitchFamily="2" charset="-122"/>
              </a:rPr>
              <a:t>Harry potteren.</a:t>
            </a:r>
            <a:endParaRPr lang="zh-CN" altLang="en-US" b="1" smtClean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2278063"/>
            <a:ext cx="10972800" cy="4111625"/>
          </a:xfrm>
        </p:spPr>
        <p:txBody>
          <a:bodyPr/>
          <a:lstStyle/>
          <a:p>
            <a:r>
              <a:rPr lang="nl-NL" altLang="zh-CN" smtClean="0">
                <a:ea typeface="宋体" pitchFamily="2" charset="-122"/>
                <a:hlinkClick r:id="rId4" action="ppaction://hlinkfile"/>
              </a:rPr>
              <a:t>Indeling 4 huizen van Zweinstein.</a:t>
            </a:r>
            <a:endParaRPr lang="nl-NL" altLang="zh-CN" smtClean="0">
              <a:ea typeface="宋体" pitchFamily="2" charset="-122"/>
            </a:endParaRPr>
          </a:p>
          <a:p>
            <a:r>
              <a:rPr lang="nl-NL" altLang="zh-CN" smtClean="0">
                <a:ea typeface="宋体" pitchFamily="2" charset="-122"/>
                <a:hlinkClick r:id="rId5" action="ppaction://hlinkfile"/>
              </a:rPr>
              <a:t>Welke leerling in welk van de 4 huizen?</a:t>
            </a:r>
            <a:endParaRPr lang="nl-NL" altLang="zh-CN" smtClean="0">
              <a:ea typeface="宋体" pitchFamily="2" charset="-122"/>
            </a:endParaRPr>
          </a:p>
          <a:p>
            <a:r>
              <a:rPr lang="nl-NL" altLang="zh-CN" smtClean="0">
                <a:ea typeface="宋体" pitchFamily="2" charset="-122"/>
              </a:rPr>
              <a:t>Ouderejaars vs. Jongerejaars</a:t>
            </a:r>
          </a:p>
          <a:p>
            <a:r>
              <a:rPr lang="nl-NL" altLang="zh-CN" smtClean="0">
                <a:ea typeface="宋体" pitchFamily="2" charset="-122"/>
              </a:rPr>
              <a:t>Toetsen </a:t>
            </a:r>
          </a:p>
          <a:p>
            <a:r>
              <a:rPr lang="nl-NL" altLang="zh-CN" smtClean="0">
                <a:ea typeface="宋体" pitchFamily="2" charset="-122"/>
              </a:rPr>
              <a:t>Talenten </a:t>
            </a:r>
          </a:p>
          <a:p>
            <a:endParaRPr lang="nl-NL" altLang="zh-CN" smtClean="0">
              <a:ea typeface="宋体" pitchFamily="2" charset="-122"/>
            </a:endParaRPr>
          </a:p>
          <a:p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81200" y="1028700"/>
            <a:ext cx="8229600" cy="1143000"/>
          </a:xfrm>
        </p:spPr>
        <p:txBody>
          <a:bodyPr/>
          <a:lstStyle/>
          <a:p>
            <a:r>
              <a:rPr lang="nl-NL" altLang="zh-CN" b="1" smtClean="0">
                <a:latin typeface="Comic Sans MS" pitchFamily="66" charset="0"/>
                <a:ea typeface="宋体" pitchFamily="2" charset="-122"/>
              </a:rPr>
              <a:t>Actueel </a:t>
            </a:r>
            <a:endParaRPr lang="zh-CN" altLang="en-US" b="1" smtClean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2278063"/>
            <a:ext cx="10972800" cy="4111625"/>
          </a:xfrm>
        </p:spPr>
        <p:txBody>
          <a:bodyPr/>
          <a:lstStyle/>
          <a:p>
            <a:r>
              <a:rPr lang="nl-NL" altLang="zh-CN" smtClean="0">
                <a:ea typeface="宋体" pitchFamily="2" charset="-122"/>
                <a:hlinkClick r:id="rId4"/>
              </a:rPr>
              <a:t>Onderwijs 2032</a:t>
            </a:r>
            <a:endParaRPr lang="nl-NL" altLang="zh-CN" smtClean="0">
              <a:ea typeface="宋体" pitchFamily="2" charset="-122"/>
            </a:endParaRPr>
          </a:p>
          <a:p>
            <a:r>
              <a:rPr lang="nl-NL" altLang="zh-CN" smtClean="0">
                <a:ea typeface="宋体" pitchFamily="2" charset="-122"/>
              </a:rPr>
              <a:t>Tegenlicht </a:t>
            </a:r>
          </a:p>
          <a:p>
            <a:r>
              <a:rPr lang="nl-NL" altLang="zh-CN" smtClean="0">
                <a:ea typeface="宋体" pitchFamily="2" charset="-122"/>
              </a:rPr>
              <a:t>Kahn academy</a:t>
            </a:r>
          </a:p>
          <a:p>
            <a:r>
              <a:rPr lang="nl-NL" altLang="zh-CN" smtClean="0">
                <a:ea typeface="宋体" pitchFamily="2" charset="-122"/>
              </a:rPr>
              <a:t>Passend onderwijs</a:t>
            </a:r>
          </a:p>
          <a:p>
            <a:r>
              <a:rPr lang="nl-NL" altLang="zh-CN" smtClean="0">
                <a:ea typeface="宋体" pitchFamily="2" charset="-122"/>
              </a:rPr>
              <a:t>En vele vele anderen.</a:t>
            </a: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981200" y="1028700"/>
            <a:ext cx="8229600" cy="1143000"/>
          </a:xfrm>
        </p:spPr>
        <p:txBody>
          <a:bodyPr/>
          <a:lstStyle/>
          <a:p>
            <a:r>
              <a:rPr lang="nl-NL" altLang="zh-CN" b="1" smtClean="0">
                <a:latin typeface="Comic Sans MS" pitchFamily="66" charset="0"/>
                <a:ea typeface="宋体" pitchFamily="2" charset="-122"/>
              </a:rPr>
              <a:t>Onderwijs?</a:t>
            </a:r>
            <a:endParaRPr lang="zh-CN" altLang="en-US" b="1" smtClean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9600" y="2278063"/>
            <a:ext cx="10972800" cy="4111625"/>
          </a:xfrm>
        </p:spPr>
        <p:txBody>
          <a:bodyPr/>
          <a:lstStyle/>
          <a:p>
            <a:pPr marL="0" indent="0">
              <a:buFontTx/>
              <a:buNone/>
            </a:pPr>
            <a:endParaRPr lang="nl-NL" altLang="zh-CN" smtClean="0">
              <a:ea typeface="宋体" pitchFamily="2" charset="-122"/>
            </a:endParaRPr>
          </a:p>
          <a:p>
            <a:pPr marL="0" indent="0">
              <a:buFontTx/>
              <a:buNone/>
            </a:pPr>
            <a:endParaRPr lang="nl-NL" altLang="zh-CN" smtClean="0">
              <a:ea typeface="宋体" pitchFamily="2" charset="-122"/>
            </a:endParaRPr>
          </a:p>
          <a:p>
            <a:pPr marL="0" indent="0" algn="ctr">
              <a:buFontTx/>
              <a:buNone/>
            </a:pPr>
            <a:r>
              <a:rPr lang="nl-NL" altLang="zh-CN" smtClean="0">
                <a:ea typeface="宋体" pitchFamily="2" charset="-122"/>
              </a:rPr>
              <a:t>Wij zijn aan zet!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981200" y="1028700"/>
            <a:ext cx="8229600" cy="1143000"/>
          </a:xfrm>
        </p:spPr>
        <p:txBody>
          <a:bodyPr/>
          <a:lstStyle/>
          <a:p>
            <a:r>
              <a:rPr lang="nl-NL" altLang="zh-CN" b="1" smtClean="0">
                <a:latin typeface="Comic Sans MS" pitchFamily="66" charset="0"/>
                <a:ea typeface="宋体" pitchFamily="2" charset="-122"/>
              </a:rPr>
              <a:t>Onderwijs?</a:t>
            </a:r>
            <a:endParaRPr lang="zh-CN" altLang="en-US" b="1" smtClean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2278063"/>
            <a:ext cx="10972800" cy="41116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nl-NL" altLang="zh-CN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Wat is er goed aan het onderwijs van nu?</a:t>
            </a:r>
          </a:p>
          <a:p>
            <a:pPr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Wat kan er beter?</a:t>
            </a:r>
          </a:p>
          <a:p>
            <a:pPr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Wat </a:t>
            </a:r>
            <a:r>
              <a:rPr lang="nl-NL" altLang="zh-CN" smtClean="0">
                <a:ea typeface="宋体" panose="02010600030101010101" pitchFamily="2" charset="-122"/>
              </a:rPr>
              <a:t>kan er bij</a:t>
            </a:r>
            <a:r>
              <a:rPr lang="nl-NL" altLang="zh-CN" dirty="0" smtClean="0">
                <a:ea typeface="宋体" panose="02010600030101010101" pitchFamily="2" charset="-122"/>
              </a:rPr>
              <a:t>?</a:t>
            </a:r>
          </a:p>
          <a:p>
            <a:pPr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Wat kan er af?</a:t>
            </a:r>
          </a:p>
          <a:p>
            <a:pPr>
              <a:defRPr/>
            </a:pPr>
            <a:r>
              <a:rPr lang="nl-NL" altLang="zh-CN" dirty="0" smtClean="0">
                <a:ea typeface="宋体" panose="02010600030101010101" pitchFamily="2" charset="-122"/>
              </a:rPr>
              <a:t>Hoe zou een dag van de leerling/leraar er dan uitzien?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master 15">
      <a:dk1>
        <a:srgbClr val="C0C0C0"/>
      </a:dk1>
      <a:lt1>
        <a:srgbClr val="FFFFFF"/>
      </a:lt1>
      <a:dk2>
        <a:srgbClr val="000000"/>
      </a:dk2>
      <a:lt2>
        <a:srgbClr val="DDDDDD"/>
      </a:lt2>
      <a:accent1>
        <a:srgbClr val="4D4D4D"/>
      </a:accent1>
      <a:accent2>
        <a:srgbClr val="C0C0C0"/>
      </a:accent2>
      <a:accent3>
        <a:srgbClr val="AAAAAA"/>
      </a:accent3>
      <a:accent4>
        <a:srgbClr val="DADADA"/>
      </a:accent4>
      <a:accent5>
        <a:srgbClr val="B2B2B2"/>
      </a:accent5>
      <a:accent6>
        <a:srgbClr val="AEAEAE"/>
      </a:accent6>
      <a:hlink>
        <a:srgbClr val="777777"/>
      </a:hlink>
      <a:folHlink>
        <a:srgbClr val="FFFFFF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145</Words>
  <Application>Microsoft Office PowerPoint</Application>
  <PresentationFormat>Custom</PresentationFormat>
  <Paragraphs>40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Ontwerpsjabloon</vt:lpstr>
      </vt:variant>
      <vt:variant>
        <vt:i4>12</vt:i4>
      </vt:variant>
      <vt:variant>
        <vt:lpstr>Diatitels</vt:lpstr>
      </vt:variant>
      <vt:variant>
        <vt:i4>7</vt:i4>
      </vt:variant>
    </vt:vector>
  </HeadingPairs>
  <TitlesOfParts>
    <vt:vector size="23" baseType="lpstr">
      <vt:lpstr>Arial</vt:lpstr>
      <vt:lpstr>Calibri</vt:lpstr>
      <vt:lpstr>宋体</vt:lpstr>
      <vt:lpstr>Comic Sans MS</vt:lpstr>
      <vt:lpstr>master</vt:lpstr>
      <vt:lpstr>master</vt:lpstr>
      <vt:lpstr>master</vt:lpstr>
      <vt:lpstr>master</vt:lpstr>
      <vt:lpstr>master</vt:lpstr>
      <vt:lpstr>master</vt:lpstr>
      <vt:lpstr>master</vt:lpstr>
      <vt:lpstr>master</vt:lpstr>
      <vt:lpstr>master</vt:lpstr>
      <vt:lpstr>master</vt:lpstr>
      <vt:lpstr>master</vt:lpstr>
      <vt:lpstr>master</vt:lpstr>
      <vt:lpstr>Onderwijs?</vt:lpstr>
      <vt:lpstr>Wat als alles kan?</vt:lpstr>
      <vt:lpstr>Loopbaanschool </vt:lpstr>
      <vt:lpstr>Harry potteren.</vt:lpstr>
      <vt:lpstr>Actueel </vt:lpstr>
      <vt:lpstr>Onderwijs?</vt:lpstr>
      <vt:lpstr>Onderwijs?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Onderwijs?</dc:title>
  <dc:creator>Sander van Roy</dc:creator>
  <cp:lastModifiedBy> </cp:lastModifiedBy>
  <cp:revision>11</cp:revision>
  <dcterms:created xsi:type="dcterms:W3CDTF">2015-03-02T07:49:38Z</dcterms:created>
  <dcterms:modified xsi:type="dcterms:W3CDTF">2015-03-24T09:40:03Z</dcterms:modified>
</cp:coreProperties>
</file>