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0E513-234D-F24A-B040-79F0175F8350}" v="2" dt="2021-01-05T09:29:33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68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1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24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49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93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52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9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67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1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69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77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67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00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2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49DB-EA71-48C3-B974-749D3D498624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47D4CAA-4BC8-4360-8157-78E5F21C27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1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D7183-4500-4F47-B386-5E55B1E0E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23" y="1722427"/>
            <a:ext cx="3742675" cy="2328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dirty="0"/>
              <a:t>MIJN </a:t>
            </a:r>
            <a:r>
              <a:rPr lang="en-US" dirty="0" err="1"/>
              <a:t>stad</a:t>
            </a:r>
            <a:r>
              <a:rPr lang="en-US" dirty="0"/>
              <a:t> van </a:t>
            </a:r>
            <a:r>
              <a:rPr lang="en-US" dirty="0" err="1"/>
              <a:t>vroeger</a:t>
            </a:r>
            <a:r>
              <a:rPr lang="en-US" dirty="0"/>
              <a:t> in de KLAS!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06A633-E820-47CE-B5EF-D784F1B34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423" y="4050833"/>
            <a:ext cx="3742675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500" dirty="0"/>
              <a:t>Kim van </a:t>
            </a:r>
            <a:r>
              <a:rPr lang="en-US" sz="1500" dirty="0" err="1"/>
              <a:t>Oijen</a:t>
            </a:r>
            <a:r>
              <a:rPr lang="en-US" sz="1500" dirty="0"/>
              <a:t> &amp; Lotte van der </a:t>
            </a:r>
            <a:r>
              <a:rPr lang="en-US" sz="1500" dirty="0" err="1"/>
              <a:t>Sterren</a:t>
            </a:r>
            <a:endParaRPr lang="en-US" sz="1500" dirty="0"/>
          </a:p>
          <a:p>
            <a:pPr algn="l">
              <a:lnSpc>
                <a:spcPct val="90000"/>
              </a:lnSpc>
            </a:pPr>
            <a:r>
              <a:rPr lang="en-US" sz="1500" dirty="0"/>
              <a:t>In </a:t>
            </a:r>
            <a:r>
              <a:rPr lang="en-US" sz="1500" dirty="0" err="1"/>
              <a:t>samenwerking</a:t>
            </a:r>
            <a:r>
              <a:rPr lang="en-US" sz="1500" dirty="0"/>
              <a:t> met </a:t>
            </a:r>
            <a:r>
              <a:rPr lang="en-US" sz="1500" dirty="0" err="1"/>
              <a:t>Erfgoed</a:t>
            </a:r>
            <a:r>
              <a:rPr lang="en-US" sz="1500" dirty="0"/>
              <a:t> ‘s-Hertogenbosch </a:t>
            </a:r>
          </a:p>
        </p:txBody>
      </p:sp>
      <p:pic>
        <p:nvPicPr>
          <p:cNvPr id="1026" name="Picture 2" descr="Gemeente 's-Hertogenbosch - ANG">
            <a:extLst>
              <a:ext uri="{FF2B5EF4-FFF2-40B4-BE49-F238E27FC236}">
                <a16:creationId xmlns:a16="http://schemas.microsoft.com/office/drawing/2014/main" id="{E6C69B84-79FE-B64B-95AE-4907288F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698" y="1392120"/>
            <a:ext cx="4431296" cy="187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buiten, lucht, gebouw, weg&#10;&#10;Automatisch gegenereerde beschrijving">
            <a:extLst>
              <a:ext uri="{FF2B5EF4-FFF2-40B4-BE49-F238E27FC236}">
                <a16:creationId xmlns:a16="http://schemas.microsoft.com/office/drawing/2014/main" id="{12D74465-DCDC-F946-9373-5371EDB8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98" y="4259500"/>
            <a:ext cx="2101348" cy="1573982"/>
          </a:xfrm>
          <a:prstGeom prst="rect">
            <a:avLst/>
          </a:prstGeom>
        </p:spPr>
      </p:pic>
      <p:pic>
        <p:nvPicPr>
          <p:cNvPr id="6" name="Afbeelding 5" descr="Afbeelding met tekst, binnen, vloer, bibliotheek&#10;&#10;Automatisch gegenereerde beschrijving">
            <a:extLst>
              <a:ext uri="{FF2B5EF4-FFF2-40B4-BE49-F238E27FC236}">
                <a16:creationId xmlns:a16="http://schemas.microsoft.com/office/drawing/2014/main" id="{486B7063-DF02-8D46-8E41-7DFD5176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45" y="4268986"/>
            <a:ext cx="2351019" cy="156449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E8740E1-8899-1647-BD31-F58418FE6C12}"/>
              </a:ext>
            </a:extLst>
          </p:cNvPr>
          <p:cNvSpPr txBox="1"/>
          <p:nvPr/>
        </p:nvSpPr>
        <p:spPr>
          <a:xfrm>
            <a:off x="0" y="0"/>
            <a:ext cx="239595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</a:rPr>
              <a:t>PABO Den Bosch</a:t>
            </a:r>
          </a:p>
          <a:p>
            <a:pPr>
              <a:spcAft>
                <a:spcPts val="600"/>
              </a:spcAft>
            </a:pPr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</a:rPr>
              <a:t>H2 studenten</a:t>
            </a:r>
          </a:p>
        </p:txBody>
      </p:sp>
    </p:spTree>
    <p:extLst>
      <p:ext uri="{BB962C8B-B14F-4D97-AF65-F5344CB8AC3E}">
        <p14:creationId xmlns:p14="http://schemas.microsoft.com/office/powerpoint/2010/main" val="428003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08528-845B-480B-8AAC-3525B77A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r>
              <a:rPr lang="nl-NL" dirty="0"/>
              <a:t>Externe Instantie </a:t>
            </a:r>
            <a:endParaRPr lang="nl-NL"/>
          </a:p>
        </p:txBody>
      </p: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9FCC2651-153B-4C71-88DD-590D0079E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EECB7-4C0A-4A70-A43D-D6D71474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160589"/>
            <a:ext cx="5211607" cy="3880773"/>
          </a:xfrm>
        </p:spPr>
        <p:txBody>
          <a:bodyPr>
            <a:normAutofit/>
          </a:bodyPr>
          <a:lstStyle/>
          <a:p>
            <a:r>
              <a:rPr lang="nl-NL" dirty="0"/>
              <a:t>Erfgoed ‘s-Hertogenbosch</a:t>
            </a:r>
          </a:p>
          <a:p>
            <a:r>
              <a:rPr lang="nl-NL" dirty="0"/>
              <a:t>Dick van de </a:t>
            </a:r>
            <a:r>
              <a:rPr lang="nl-NL" dirty="0" err="1"/>
              <a:t>Vrie</a:t>
            </a:r>
            <a:r>
              <a:rPr lang="nl-NL" dirty="0"/>
              <a:t> &amp; Harmke Nijhof</a:t>
            </a:r>
          </a:p>
          <a:p>
            <a:endParaRPr lang="nl-NL" dirty="0"/>
          </a:p>
          <a:p>
            <a:r>
              <a:rPr lang="nl-NL" dirty="0" err="1"/>
              <a:t>Mindmap</a:t>
            </a:r>
            <a:r>
              <a:rPr lang="nl-NL" dirty="0"/>
              <a:t> met voorkennis</a:t>
            </a:r>
          </a:p>
          <a:p>
            <a:r>
              <a:rPr lang="nl-NL" dirty="0"/>
              <a:t>Gastles met archeologische opgravingen</a:t>
            </a:r>
          </a:p>
          <a:p>
            <a:r>
              <a:rPr lang="nl-NL" dirty="0"/>
              <a:t>Rondleiding eigen omgeving </a:t>
            </a:r>
          </a:p>
          <a:p>
            <a:r>
              <a:rPr lang="nl-NL" dirty="0"/>
              <a:t>Drama activiteit</a:t>
            </a:r>
          </a:p>
          <a:p>
            <a:endParaRPr lang="nl-NL" dirty="0"/>
          </a:p>
        </p:txBody>
      </p:sp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876EF46B-8710-A840-B8D0-6693EA09C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 b="-6"/>
          <a:stretch/>
        </p:blipFill>
        <p:spPr>
          <a:xfrm>
            <a:off x="6129405" y="609600"/>
            <a:ext cx="3144597" cy="2601747"/>
          </a:xfrm>
          <a:prstGeom prst="rect">
            <a:avLst/>
          </a:prstGeom>
        </p:spPr>
      </p:pic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7AB57F26-F272-EE4F-9A94-570009A79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7474" b="-6"/>
          <a:stretch/>
        </p:blipFill>
        <p:spPr>
          <a:xfrm>
            <a:off x="6129405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0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06D74-88E9-4662-8DC9-6AE00025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Opbouw product </a:t>
            </a:r>
            <a:br>
              <a:rPr lang="nl-NL" dirty="0"/>
            </a:br>
            <a:r>
              <a:rPr lang="nl-NL"/>
              <a:t>(Lessenreeks)</a:t>
            </a:r>
          </a:p>
        </p:txBody>
      </p:sp>
      <p:pic>
        <p:nvPicPr>
          <p:cNvPr id="11" name="Afbeelding 10" descr="Afbeelding met persoon&#10;&#10;Automatisch gegenereerde beschrijving">
            <a:extLst>
              <a:ext uri="{FF2B5EF4-FFF2-40B4-BE49-F238E27FC236}">
                <a16:creationId xmlns:a16="http://schemas.microsoft.com/office/drawing/2014/main" id="{78E342BB-975B-DE4E-A2BB-84754A00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 r="5" b="33152"/>
          <a:stretch/>
        </p:blipFill>
        <p:spPr>
          <a:xfrm>
            <a:off x="677334" y="2158073"/>
            <a:ext cx="1862332" cy="1826881"/>
          </a:xfrm>
          <a:prstGeom prst="rect">
            <a:avLst/>
          </a:prstGeom>
        </p:spPr>
      </p:pic>
      <p:pic>
        <p:nvPicPr>
          <p:cNvPr id="7" name="Afbeelding 6" descr="Afbeelding met persoon&#10;&#10;Automatisch gegenereerde beschrijving">
            <a:extLst>
              <a:ext uri="{FF2B5EF4-FFF2-40B4-BE49-F238E27FC236}">
                <a16:creationId xmlns:a16="http://schemas.microsoft.com/office/drawing/2014/main" id="{B9ECE0BA-B025-B54B-8E85-9B7EC6B85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2" r="5" b="35389"/>
          <a:stretch/>
        </p:blipFill>
        <p:spPr>
          <a:xfrm>
            <a:off x="2768266" y="2158073"/>
            <a:ext cx="1862332" cy="1826881"/>
          </a:xfrm>
          <a:prstGeom prst="rect">
            <a:avLst/>
          </a:prstGeom>
        </p:spPr>
      </p:pic>
      <p:sp>
        <p:nvSpPr>
          <p:cNvPr id="19" name="Isosceles Triangle 8">
            <a:extLst>
              <a:ext uri="{FF2B5EF4-FFF2-40B4-BE49-F238E27FC236}">
                <a16:creationId xmlns:a16="http://schemas.microsoft.com/office/drawing/2014/main" id="{493545BB-C3D9-4B7A-912D-C1DDF516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Afbeelding 4" descr="Afbeelding met tekst, lamp&#10;&#10;Automatisch gegenereerde beschrijving">
            <a:extLst>
              <a:ext uri="{FF2B5EF4-FFF2-40B4-BE49-F238E27FC236}">
                <a16:creationId xmlns:a16="http://schemas.microsoft.com/office/drawing/2014/main" id="{59D22827-FB69-E345-B233-652CC4F454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1" r="-3" b="43056"/>
          <a:stretch/>
        </p:blipFill>
        <p:spPr>
          <a:xfrm>
            <a:off x="677334" y="4214811"/>
            <a:ext cx="3953266" cy="182688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111F7B-7036-4A9B-A412-5A9FB0C0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00" y="2160589"/>
            <a:ext cx="4414801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Geschiedenis en drama</a:t>
            </a:r>
          </a:p>
          <a:p>
            <a:pPr>
              <a:lnSpc>
                <a:spcPct val="90000"/>
              </a:lnSpc>
            </a:pPr>
            <a:r>
              <a:rPr lang="nl-NL" dirty="0" err="1"/>
              <a:t>Lesdoel</a:t>
            </a:r>
            <a:r>
              <a:rPr lang="nl-NL" dirty="0"/>
              <a:t>: Leerlingen leren het verschil in hun directe omgeving tussen vroeger en nu (tot 300 jaar geleden)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Les 1: Introductie </a:t>
            </a:r>
          </a:p>
          <a:p>
            <a:pPr>
              <a:lnSpc>
                <a:spcPct val="90000"/>
              </a:lnSpc>
            </a:pPr>
            <a:r>
              <a:rPr lang="nl-NL" dirty="0"/>
              <a:t>Les 2: Gastles met archeologische opgravingen</a:t>
            </a:r>
          </a:p>
          <a:p>
            <a:pPr>
              <a:lnSpc>
                <a:spcPct val="90000"/>
              </a:lnSpc>
            </a:pPr>
            <a:r>
              <a:rPr lang="nl-NL" dirty="0"/>
              <a:t>Les 3: Rondleiding eigen omgeving</a:t>
            </a:r>
          </a:p>
          <a:p>
            <a:pPr>
              <a:lnSpc>
                <a:spcPct val="90000"/>
              </a:lnSpc>
            </a:pPr>
            <a:r>
              <a:rPr lang="nl-NL" dirty="0"/>
              <a:t>Les 4: Drama activiteit</a:t>
            </a:r>
          </a:p>
          <a:p>
            <a:pPr>
              <a:lnSpc>
                <a:spcPct val="90000"/>
              </a:lnSpc>
            </a:pPr>
            <a:r>
              <a:rPr lang="nl-NL" dirty="0"/>
              <a:t>Les 5 : Toetsing </a:t>
            </a:r>
          </a:p>
        </p:txBody>
      </p:sp>
    </p:spTree>
    <p:extLst>
      <p:ext uri="{BB962C8B-B14F-4D97-AF65-F5344CB8AC3E}">
        <p14:creationId xmlns:p14="http://schemas.microsoft.com/office/powerpoint/2010/main" val="32227995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106</Words>
  <Application>Microsoft Office PowerPoint</Application>
  <PresentationFormat>Breedbeeld</PresentationFormat>
  <Paragraphs>22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MIJN stad van vroeger in de KLAS! </vt:lpstr>
      <vt:lpstr>Externe Instantie </vt:lpstr>
      <vt:lpstr>Opbouw product  (Lessenreeks)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stad van vroeger in de KLAS!</dc:title>
  <dc:creator>Lotte van der Sterren</dc:creator>
  <cp:lastModifiedBy>M Van den Oord</cp:lastModifiedBy>
  <cp:revision>3</cp:revision>
  <dcterms:created xsi:type="dcterms:W3CDTF">2021-01-06T13:36:53Z</dcterms:created>
  <dcterms:modified xsi:type="dcterms:W3CDTF">2021-01-06T15:33:51Z</dcterms:modified>
</cp:coreProperties>
</file>