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F4F66190-3236-4243-9850-B8B505E958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18580"/>
            <a:ext cx="7172706" cy="2048256"/>
          </a:xfrm>
        </p:spPr>
        <p:txBody>
          <a:bodyPr>
            <a:normAutofit/>
          </a:bodyPr>
          <a:lstStyle/>
          <a:p>
            <a:r>
              <a:rPr lang="nl-NL" dirty="0"/>
              <a:t>Marleen van der Pol</a:t>
            </a:r>
          </a:p>
          <a:p>
            <a:r>
              <a:rPr lang="nl-NL" dirty="0"/>
              <a:t>H2 student Pabo Veghel</a:t>
            </a:r>
          </a:p>
          <a:p>
            <a:r>
              <a:rPr lang="nl-NL" dirty="0"/>
              <a:t>Externe instantie: Het Techniek Loket</a:t>
            </a:r>
          </a:p>
          <a:p>
            <a:r>
              <a:rPr lang="nl-NL" dirty="0"/>
              <a:t>Stageschool: Basisschool ‘t Palet</a:t>
            </a:r>
          </a:p>
          <a:p>
            <a:endParaRPr lang="nl-NL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6124665D-C69B-4669-937E-6831B03DCBEB}"/>
              </a:ext>
            </a:extLst>
          </p:cNvPr>
          <p:cNvSpPr txBox="1">
            <a:spLocks/>
          </p:cNvSpPr>
          <p:nvPr/>
        </p:nvSpPr>
        <p:spPr bwMode="blackWhite">
          <a:xfrm>
            <a:off x="1363381" y="781160"/>
            <a:ext cx="9836332" cy="1099892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Techniekonderwijs in de basisschool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E1F868D-9E33-4291-88C9-8AFB86D47764}"/>
              </a:ext>
            </a:extLst>
          </p:cNvPr>
          <p:cNvSpPr txBox="1">
            <a:spLocks/>
          </p:cNvSpPr>
          <p:nvPr/>
        </p:nvSpPr>
        <p:spPr bwMode="blackWhite">
          <a:xfrm>
            <a:off x="1363381" y="2538113"/>
            <a:ext cx="9836332" cy="1123406"/>
          </a:xfrm>
          <a:prstGeom prst="rect">
            <a:avLst/>
          </a:prstGeom>
          <a:solidFill>
            <a:srgbClr val="FFFFFF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latin typeface="+mn-lt"/>
              </a:rPr>
              <a:t>Fotografie, mooier dan in het echt?</a:t>
            </a:r>
          </a:p>
        </p:txBody>
      </p:sp>
    </p:spTree>
    <p:extLst>
      <p:ext uri="{BB962C8B-B14F-4D97-AF65-F5344CB8AC3E}">
        <p14:creationId xmlns:p14="http://schemas.microsoft.com/office/powerpoint/2010/main" val="28028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A6592B-6411-4639-953B-18A5945E7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doel en de inhoud van het project.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D776DC-46D6-4E98-8834-6C0F9444B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 doel van het project:</a:t>
            </a: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kinderen leren, in 4 lessen, kritisch kijken naar foto’s. 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Hierbij leren ze dat een foto bewerkelijk is en niet meteen het eindresultaat is. Ze leren wat het veranderen van foto’s voor betekenis kan hebben. Het gebruik van </a:t>
            </a:r>
            <a:r>
              <a:rPr lang="nl-NL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nl-N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Media staat onder andere centraal.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1: Het gesprek, het beoordelen van foto’s, aantal gebruikers van Social Media berekenen, interview.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2: Zelf fotograferen met gebruik van verschillende filters.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3: De eigen foto bewerken met concreet materiaal.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4: Presenteren. 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4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CA398B-8CB4-4C0C-89C6-A8AB6F78D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1B8376-777D-47DC-9969-E3F999C41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nl-NL" dirty="0"/>
              <a:t>De externe instantie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F0DE89-467C-4486-90E0-F8764C31F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Enthousiasmeren voor techniek en technologie.</a:t>
            </a:r>
          </a:p>
          <a:p>
            <a:r>
              <a:rPr lang="nl-NL">
                <a:solidFill>
                  <a:srgbClr val="FFFFFF"/>
                </a:solidFill>
              </a:rPr>
              <a:t>Overleg partner, innovatief ontwerp.</a:t>
            </a:r>
          </a:p>
          <a:p>
            <a:r>
              <a:rPr lang="nl-NL">
                <a:solidFill>
                  <a:srgbClr val="FFFFFF"/>
                </a:solidFill>
              </a:rPr>
              <a:t>Inspiratielokaal Veghel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E8345C6-0280-4226-BD83-7333BA6C3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9823778-D290-4538-B146-1F73C3755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843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e bronafbeelding bekijken">
            <a:extLst>
              <a:ext uri="{FF2B5EF4-FFF2-40B4-BE49-F238E27FC236}">
                <a16:creationId xmlns:a16="http://schemas.microsoft.com/office/drawing/2014/main" id="{F7E5547A-D15E-41B3-9DAA-D4DF64D281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8" r="30192" b="1"/>
          <a:stretch/>
        </p:blipFill>
        <p:spPr bwMode="auto">
          <a:xfrm>
            <a:off x="7208520" y="1126397"/>
            <a:ext cx="3867912" cy="4288536"/>
          </a:xfrm>
          <a:prstGeom prst="rect">
            <a:avLst/>
          </a:prstGeom>
          <a:noFill/>
          <a:ln w="317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036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A9D4EE-12F0-462C-94B9-6F5220A20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De opbrengsten voor het project en mijn persoonlijke ontwikkeling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818A21-81BD-47EC-8277-7714E4FB6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15131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opbrengsten van het project: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Bewust en kritisch leren kijken naar foto’s.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Omgang met </a:t>
            </a:r>
            <a:r>
              <a:rPr lang="nl-NL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nl-N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Media.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Enthousiasme en betrokkenheid.</a:t>
            </a:r>
            <a:endParaRPr lang="nl-NL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nl-N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opbrengsten voor mijn ontwikkeling: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Verschillende invalshoeken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1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Vakintegratief</a:t>
            </a:r>
            <a:r>
              <a:rPr lang="nl-NL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innovatief ontwerp.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458784894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206</Words>
  <Application>Microsoft Office PowerPoint</Application>
  <PresentationFormat>Breedbeeld</PresentationFormat>
  <Paragraphs>25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Pakket</vt:lpstr>
      <vt:lpstr>PowerPoint-presentatie</vt:lpstr>
      <vt:lpstr>Het doel en de inhoud van het project.</vt:lpstr>
      <vt:lpstr>De externe instantie</vt:lpstr>
      <vt:lpstr>De opbrengsten voor het project en mijn persoonlijke ontwikkeling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Techniekonderwijs in de basisschool</dc:title>
  <dc:creator>marleen vanderpol</dc:creator>
  <cp:lastModifiedBy>M Van den Oord</cp:lastModifiedBy>
  <cp:revision>4</cp:revision>
  <dcterms:created xsi:type="dcterms:W3CDTF">2020-12-18T15:08:04Z</dcterms:created>
  <dcterms:modified xsi:type="dcterms:W3CDTF">2021-01-05T16:39:17Z</dcterms:modified>
</cp:coreProperties>
</file>