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C41A39-D5D3-4746-B2CA-99F127AE91A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4A9372E-201C-4B74-80D7-20C06C389214}">
      <dgm:prSet/>
      <dgm:spPr/>
      <dgm:t>
        <a:bodyPr/>
        <a:lstStyle/>
        <a:p>
          <a:r>
            <a:rPr lang="nl-NL" dirty="0"/>
            <a:t>Reden tot Wetenschap &amp; Technologie</a:t>
          </a:r>
          <a:endParaRPr lang="en-US" dirty="0"/>
        </a:p>
      </dgm:t>
    </dgm:pt>
    <dgm:pt modelId="{214C4805-1E71-4C08-B5DE-BD3F6A3CE893}" type="parTrans" cxnId="{F17FA4E7-EF8E-4C1A-BA15-E53986699706}">
      <dgm:prSet/>
      <dgm:spPr/>
      <dgm:t>
        <a:bodyPr/>
        <a:lstStyle/>
        <a:p>
          <a:endParaRPr lang="en-US"/>
        </a:p>
      </dgm:t>
    </dgm:pt>
    <dgm:pt modelId="{2779E8DB-2510-43D1-8B6E-80E1B1E26EE1}" type="sibTrans" cxnId="{F17FA4E7-EF8E-4C1A-BA15-E53986699706}">
      <dgm:prSet/>
      <dgm:spPr/>
      <dgm:t>
        <a:bodyPr/>
        <a:lstStyle/>
        <a:p>
          <a:endParaRPr lang="en-US"/>
        </a:p>
      </dgm:t>
    </dgm:pt>
    <dgm:pt modelId="{2D52DD35-19DE-486A-A2CB-213C7280721B}">
      <dgm:prSet/>
      <dgm:spPr/>
      <dgm:t>
        <a:bodyPr/>
        <a:lstStyle/>
        <a:p>
          <a:r>
            <a:rPr lang="en-US" dirty="0"/>
            <a:t>Klein project</a:t>
          </a:r>
        </a:p>
      </dgm:t>
    </dgm:pt>
    <dgm:pt modelId="{6025B8E1-1ABE-412D-9D86-13954AAB8896}" type="parTrans" cxnId="{4C2ED58B-CDA4-4518-BF81-63E7EBB3CB20}">
      <dgm:prSet/>
      <dgm:spPr/>
      <dgm:t>
        <a:bodyPr/>
        <a:lstStyle/>
        <a:p>
          <a:endParaRPr lang="en-US"/>
        </a:p>
      </dgm:t>
    </dgm:pt>
    <dgm:pt modelId="{A1AF0AE5-DE19-4A3B-B70A-F64ECAC67778}" type="sibTrans" cxnId="{4C2ED58B-CDA4-4518-BF81-63E7EBB3CB20}">
      <dgm:prSet/>
      <dgm:spPr/>
      <dgm:t>
        <a:bodyPr/>
        <a:lstStyle/>
        <a:p>
          <a:endParaRPr lang="en-US"/>
        </a:p>
      </dgm:t>
    </dgm:pt>
    <dgm:pt modelId="{F49994CD-44D8-4D9D-A74F-E523728003B6}">
      <dgm:prSet/>
      <dgm:spPr/>
      <dgm:t>
        <a:bodyPr/>
        <a:lstStyle/>
        <a:p>
          <a:r>
            <a:rPr lang="nl-NL" dirty="0"/>
            <a:t>Bijscholing en materiaal inspiratielokaal</a:t>
          </a:r>
          <a:endParaRPr lang="en-US" dirty="0"/>
        </a:p>
      </dgm:t>
    </dgm:pt>
    <dgm:pt modelId="{E5D79A78-5AFD-43C7-BB9B-196AFFC7F9EB}" type="parTrans" cxnId="{D5532B22-65F8-4EB3-A413-47A4A648D0A7}">
      <dgm:prSet/>
      <dgm:spPr/>
      <dgm:t>
        <a:bodyPr/>
        <a:lstStyle/>
        <a:p>
          <a:endParaRPr lang="en-US"/>
        </a:p>
      </dgm:t>
    </dgm:pt>
    <dgm:pt modelId="{736CDCB6-094B-43E0-A06F-2DF9E64EB36F}" type="sibTrans" cxnId="{D5532B22-65F8-4EB3-A413-47A4A648D0A7}">
      <dgm:prSet/>
      <dgm:spPr/>
      <dgm:t>
        <a:bodyPr/>
        <a:lstStyle/>
        <a:p>
          <a:endParaRPr lang="en-US"/>
        </a:p>
      </dgm:t>
    </dgm:pt>
    <dgm:pt modelId="{192880ED-5580-4DBE-BADF-55201F45FA63}">
      <dgm:prSet/>
      <dgm:spPr/>
      <dgm:t>
        <a:bodyPr/>
        <a:lstStyle/>
        <a:p>
          <a:r>
            <a:rPr lang="nl-NL" dirty="0"/>
            <a:t>Creëer</a:t>
          </a:r>
          <a:r>
            <a:rPr lang="nl-NL" baseline="0" dirty="0"/>
            <a:t> een rijke leeromgeving gedurende projecten</a:t>
          </a:r>
          <a:endParaRPr lang="nl-NL" dirty="0"/>
        </a:p>
      </dgm:t>
    </dgm:pt>
    <dgm:pt modelId="{00D913EC-D08C-4AA1-BA65-FF0AE391E184}" type="parTrans" cxnId="{543AA65A-2807-4D1B-9D4B-7BBCCE5D2022}">
      <dgm:prSet/>
      <dgm:spPr/>
      <dgm:t>
        <a:bodyPr/>
        <a:lstStyle/>
        <a:p>
          <a:endParaRPr lang="en-US"/>
        </a:p>
      </dgm:t>
    </dgm:pt>
    <dgm:pt modelId="{CC0C002E-F111-429B-89E2-C90632CA8CAC}" type="sibTrans" cxnId="{543AA65A-2807-4D1B-9D4B-7BBCCE5D2022}">
      <dgm:prSet/>
      <dgm:spPr/>
      <dgm:t>
        <a:bodyPr/>
        <a:lstStyle/>
        <a:p>
          <a:endParaRPr lang="en-US"/>
        </a:p>
      </dgm:t>
    </dgm:pt>
    <dgm:pt modelId="{B52E7943-B3D2-4A75-8DCE-5E878FBB7940}">
      <dgm:prSet/>
      <dgm:spPr/>
      <dgm:t>
        <a:bodyPr/>
        <a:lstStyle/>
        <a:p>
          <a:r>
            <a:rPr lang="nl-NL" dirty="0"/>
            <a:t>Stimuleer onderzoekend leren</a:t>
          </a:r>
        </a:p>
      </dgm:t>
    </dgm:pt>
    <dgm:pt modelId="{5C0A1561-7C26-44EE-8E7F-B0DA928D40A5}" type="parTrans" cxnId="{66756390-4092-4C2C-AC04-BD8CD2D4DD40}">
      <dgm:prSet/>
      <dgm:spPr/>
      <dgm:t>
        <a:bodyPr/>
        <a:lstStyle/>
        <a:p>
          <a:endParaRPr lang="nl-NL"/>
        </a:p>
      </dgm:t>
    </dgm:pt>
    <dgm:pt modelId="{A9309805-4A8E-4A9D-AF54-70772D9362B7}" type="sibTrans" cxnId="{66756390-4092-4C2C-AC04-BD8CD2D4DD40}">
      <dgm:prSet/>
      <dgm:spPr/>
      <dgm:t>
        <a:bodyPr/>
        <a:lstStyle/>
        <a:p>
          <a:endParaRPr lang="nl-NL"/>
        </a:p>
      </dgm:t>
    </dgm:pt>
    <dgm:pt modelId="{E6FA315B-E6D3-4104-AC58-702396A58A4C}">
      <dgm:prSet/>
      <dgm:spPr/>
      <dgm:t>
        <a:bodyPr/>
        <a:lstStyle/>
        <a:p>
          <a:r>
            <a:rPr lang="nl-NL" dirty="0"/>
            <a:t>Onderzoek- en ontwerpcirkel door elkaar heen laten lopen</a:t>
          </a:r>
          <a:endParaRPr lang="en-US" dirty="0"/>
        </a:p>
      </dgm:t>
    </dgm:pt>
    <dgm:pt modelId="{5B25C6FD-3D19-4E88-8318-966CAD1CB8F9}" type="parTrans" cxnId="{31150C2C-B7C1-44ED-9CD7-81B9F67D202A}">
      <dgm:prSet/>
      <dgm:spPr/>
      <dgm:t>
        <a:bodyPr/>
        <a:lstStyle/>
        <a:p>
          <a:endParaRPr lang="nl-NL"/>
        </a:p>
      </dgm:t>
    </dgm:pt>
    <dgm:pt modelId="{0CD78F5D-C4F7-43A2-A1F7-26E0649EEA45}" type="sibTrans" cxnId="{31150C2C-B7C1-44ED-9CD7-81B9F67D202A}">
      <dgm:prSet/>
      <dgm:spPr/>
      <dgm:t>
        <a:bodyPr/>
        <a:lstStyle/>
        <a:p>
          <a:endParaRPr lang="nl-NL"/>
        </a:p>
      </dgm:t>
    </dgm:pt>
    <dgm:pt modelId="{2E9DB6BB-3A60-4AF0-9500-B8B3D83D0BF2}" type="pres">
      <dgm:prSet presAssocID="{F5C41A39-D5D3-4746-B2CA-99F127AE91AE}" presName="vert0" presStyleCnt="0">
        <dgm:presLayoutVars>
          <dgm:dir/>
          <dgm:animOne val="branch"/>
          <dgm:animLvl val="lvl"/>
        </dgm:presLayoutVars>
      </dgm:prSet>
      <dgm:spPr/>
    </dgm:pt>
    <dgm:pt modelId="{0ADB7F5A-B7C2-44C6-8FCD-A9F820CFB620}" type="pres">
      <dgm:prSet presAssocID="{04A9372E-201C-4B74-80D7-20C06C389214}" presName="thickLine" presStyleLbl="alignNode1" presStyleIdx="0" presStyleCnt="6"/>
      <dgm:spPr/>
    </dgm:pt>
    <dgm:pt modelId="{F239749B-F606-4C60-AD48-DBCA7F98B62C}" type="pres">
      <dgm:prSet presAssocID="{04A9372E-201C-4B74-80D7-20C06C389214}" presName="horz1" presStyleCnt="0"/>
      <dgm:spPr/>
    </dgm:pt>
    <dgm:pt modelId="{B720C7D8-AF55-4153-A0D8-2868FC8AFE21}" type="pres">
      <dgm:prSet presAssocID="{04A9372E-201C-4B74-80D7-20C06C389214}" presName="tx1" presStyleLbl="revTx" presStyleIdx="0" presStyleCnt="6"/>
      <dgm:spPr/>
    </dgm:pt>
    <dgm:pt modelId="{199FB336-F33D-42D1-B48D-EC274F035EF9}" type="pres">
      <dgm:prSet presAssocID="{04A9372E-201C-4B74-80D7-20C06C389214}" presName="vert1" presStyleCnt="0"/>
      <dgm:spPr/>
    </dgm:pt>
    <dgm:pt modelId="{555C180A-2C0B-4297-BD25-0244EB9557BA}" type="pres">
      <dgm:prSet presAssocID="{2D52DD35-19DE-486A-A2CB-213C7280721B}" presName="thickLine" presStyleLbl="alignNode1" presStyleIdx="1" presStyleCnt="6"/>
      <dgm:spPr/>
    </dgm:pt>
    <dgm:pt modelId="{DCD4B87C-E4D3-4A33-A08B-B301AAF771BB}" type="pres">
      <dgm:prSet presAssocID="{2D52DD35-19DE-486A-A2CB-213C7280721B}" presName="horz1" presStyleCnt="0"/>
      <dgm:spPr/>
    </dgm:pt>
    <dgm:pt modelId="{AAAEDDEF-240D-466F-B85D-0F34752BD055}" type="pres">
      <dgm:prSet presAssocID="{2D52DD35-19DE-486A-A2CB-213C7280721B}" presName="tx1" presStyleLbl="revTx" presStyleIdx="1" presStyleCnt="6"/>
      <dgm:spPr/>
    </dgm:pt>
    <dgm:pt modelId="{074D0DCA-7E52-48CC-A572-6D21D7DD9197}" type="pres">
      <dgm:prSet presAssocID="{2D52DD35-19DE-486A-A2CB-213C7280721B}" presName="vert1" presStyleCnt="0"/>
      <dgm:spPr/>
    </dgm:pt>
    <dgm:pt modelId="{BA56C24A-59DE-42BA-A699-84C2F7C73864}" type="pres">
      <dgm:prSet presAssocID="{E6FA315B-E6D3-4104-AC58-702396A58A4C}" presName="thickLine" presStyleLbl="alignNode1" presStyleIdx="2" presStyleCnt="6"/>
      <dgm:spPr/>
    </dgm:pt>
    <dgm:pt modelId="{FDF096F9-632D-446B-9BBF-605E15F4789E}" type="pres">
      <dgm:prSet presAssocID="{E6FA315B-E6D3-4104-AC58-702396A58A4C}" presName="horz1" presStyleCnt="0"/>
      <dgm:spPr/>
    </dgm:pt>
    <dgm:pt modelId="{C2DE7D60-7AA5-444E-A112-EC5CA27B8958}" type="pres">
      <dgm:prSet presAssocID="{E6FA315B-E6D3-4104-AC58-702396A58A4C}" presName="tx1" presStyleLbl="revTx" presStyleIdx="2" presStyleCnt="6"/>
      <dgm:spPr/>
    </dgm:pt>
    <dgm:pt modelId="{A4FC92F2-2BD5-43F8-9F8E-EBEBD2B2057B}" type="pres">
      <dgm:prSet presAssocID="{E6FA315B-E6D3-4104-AC58-702396A58A4C}" presName="vert1" presStyleCnt="0"/>
      <dgm:spPr/>
    </dgm:pt>
    <dgm:pt modelId="{86097D5F-E703-42D4-84F2-AFA6C4684FF3}" type="pres">
      <dgm:prSet presAssocID="{F49994CD-44D8-4D9D-A74F-E523728003B6}" presName="thickLine" presStyleLbl="alignNode1" presStyleIdx="3" presStyleCnt="6"/>
      <dgm:spPr/>
    </dgm:pt>
    <dgm:pt modelId="{B1F9C19E-B204-40C5-A39E-A97FC81C6394}" type="pres">
      <dgm:prSet presAssocID="{F49994CD-44D8-4D9D-A74F-E523728003B6}" presName="horz1" presStyleCnt="0"/>
      <dgm:spPr/>
    </dgm:pt>
    <dgm:pt modelId="{151CACA1-7501-4E4F-8F8A-C4109EC7B323}" type="pres">
      <dgm:prSet presAssocID="{F49994CD-44D8-4D9D-A74F-E523728003B6}" presName="tx1" presStyleLbl="revTx" presStyleIdx="3" presStyleCnt="6"/>
      <dgm:spPr/>
    </dgm:pt>
    <dgm:pt modelId="{3361C0EE-836A-4D8E-8331-B3FC364A2951}" type="pres">
      <dgm:prSet presAssocID="{F49994CD-44D8-4D9D-A74F-E523728003B6}" presName="vert1" presStyleCnt="0"/>
      <dgm:spPr/>
    </dgm:pt>
    <dgm:pt modelId="{3750CDBD-C68C-4EDE-A4AE-9B4313CF78C3}" type="pres">
      <dgm:prSet presAssocID="{192880ED-5580-4DBE-BADF-55201F45FA63}" presName="thickLine" presStyleLbl="alignNode1" presStyleIdx="4" presStyleCnt="6"/>
      <dgm:spPr/>
    </dgm:pt>
    <dgm:pt modelId="{FA9D4869-13C3-42C8-8F3E-635FFED7BE41}" type="pres">
      <dgm:prSet presAssocID="{192880ED-5580-4DBE-BADF-55201F45FA63}" presName="horz1" presStyleCnt="0"/>
      <dgm:spPr/>
    </dgm:pt>
    <dgm:pt modelId="{CCD0C4FF-EA2D-487B-8004-864A8DC03E08}" type="pres">
      <dgm:prSet presAssocID="{192880ED-5580-4DBE-BADF-55201F45FA63}" presName="tx1" presStyleLbl="revTx" presStyleIdx="4" presStyleCnt="6"/>
      <dgm:spPr/>
    </dgm:pt>
    <dgm:pt modelId="{F90D9FFF-E496-4179-B0E3-0E85D4E07839}" type="pres">
      <dgm:prSet presAssocID="{192880ED-5580-4DBE-BADF-55201F45FA63}" presName="vert1" presStyleCnt="0"/>
      <dgm:spPr/>
    </dgm:pt>
    <dgm:pt modelId="{043A5BDE-C4CA-4B93-9E1D-07629607C6F4}" type="pres">
      <dgm:prSet presAssocID="{B52E7943-B3D2-4A75-8DCE-5E878FBB7940}" presName="thickLine" presStyleLbl="alignNode1" presStyleIdx="5" presStyleCnt="6"/>
      <dgm:spPr/>
    </dgm:pt>
    <dgm:pt modelId="{33537D85-4238-4388-A201-E651FF228F3F}" type="pres">
      <dgm:prSet presAssocID="{B52E7943-B3D2-4A75-8DCE-5E878FBB7940}" presName="horz1" presStyleCnt="0"/>
      <dgm:spPr/>
    </dgm:pt>
    <dgm:pt modelId="{455C7654-EC12-4D86-A5A1-08D10FE32265}" type="pres">
      <dgm:prSet presAssocID="{B52E7943-B3D2-4A75-8DCE-5E878FBB7940}" presName="tx1" presStyleLbl="revTx" presStyleIdx="5" presStyleCnt="6"/>
      <dgm:spPr/>
    </dgm:pt>
    <dgm:pt modelId="{53BF12ED-29E8-4923-98C5-A3313B4E9C37}" type="pres">
      <dgm:prSet presAssocID="{B52E7943-B3D2-4A75-8DCE-5E878FBB7940}" presName="vert1" presStyleCnt="0"/>
      <dgm:spPr/>
    </dgm:pt>
  </dgm:ptLst>
  <dgm:cxnLst>
    <dgm:cxn modelId="{E8B9DE07-DFCF-4F81-85BA-5A93D0B0F04C}" type="presOf" srcId="{E6FA315B-E6D3-4104-AC58-702396A58A4C}" destId="{C2DE7D60-7AA5-444E-A112-EC5CA27B8958}" srcOrd="0" destOrd="0" presId="urn:microsoft.com/office/officeart/2008/layout/LinedList"/>
    <dgm:cxn modelId="{DD1BEA21-3142-4C95-AD28-91155B8C0534}" type="presOf" srcId="{F5C41A39-D5D3-4746-B2CA-99F127AE91AE}" destId="{2E9DB6BB-3A60-4AF0-9500-B8B3D83D0BF2}" srcOrd="0" destOrd="0" presId="urn:microsoft.com/office/officeart/2008/layout/LinedList"/>
    <dgm:cxn modelId="{D5532B22-65F8-4EB3-A413-47A4A648D0A7}" srcId="{F5C41A39-D5D3-4746-B2CA-99F127AE91AE}" destId="{F49994CD-44D8-4D9D-A74F-E523728003B6}" srcOrd="3" destOrd="0" parTransId="{E5D79A78-5AFD-43C7-BB9B-196AFFC7F9EB}" sibTransId="{736CDCB6-094B-43E0-A06F-2DF9E64EB36F}"/>
    <dgm:cxn modelId="{31150C2C-B7C1-44ED-9CD7-81B9F67D202A}" srcId="{F5C41A39-D5D3-4746-B2CA-99F127AE91AE}" destId="{E6FA315B-E6D3-4104-AC58-702396A58A4C}" srcOrd="2" destOrd="0" parTransId="{5B25C6FD-3D19-4E88-8318-966CAD1CB8F9}" sibTransId="{0CD78F5D-C4F7-43A2-A1F7-26E0649EEA45}"/>
    <dgm:cxn modelId="{E6A50673-F0CA-4204-BC59-BEC4A8FC9517}" type="presOf" srcId="{192880ED-5580-4DBE-BADF-55201F45FA63}" destId="{CCD0C4FF-EA2D-487B-8004-864A8DC03E08}" srcOrd="0" destOrd="0" presId="urn:microsoft.com/office/officeart/2008/layout/LinedList"/>
    <dgm:cxn modelId="{AE9B6256-0866-474C-82E2-F8CFCBC4B438}" type="presOf" srcId="{F49994CD-44D8-4D9D-A74F-E523728003B6}" destId="{151CACA1-7501-4E4F-8F8A-C4109EC7B323}" srcOrd="0" destOrd="0" presId="urn:microsoft.com/office/officeart/2008/layout/LinedList"/>
    <dgm:cxn modelId="{543AA65A-2807-4D1B-9D4B-7BBCCE5D2022}" srcId="{F5C41A39-D5D3-4746-B2CA-99F127AE91AE}" destId="{192880ED-5580-4DBE-BADF-55201F45FA63}" srcOrd="4" destOrd="0" parTransId="{00D913EC-D08C-4AA1-BA65-FF0AE391E184}" sibTransId="{CC0C002E-F111-429B-89E2-C90632CA8CAC}"/>
    <dgm:cxn modelId="{A1A26880-F4DE-4E76-A432-1A1268D9B6CE}" type="presOf" srcId="{B52E7943-B3D2-4A75-8DCE-5E878FBB7940}" destId="{455C7654-EC12-4D86-A5A1-08D10FE32265}" srcOrd="0" destOrd="0" presId="urn:microsoft.com/office/officeart/2008/layout/LinedList"/>
    <dgm:cxn modelId="{4C2ED58B-CDA4-4518-BF81-63E7EBB3CB20}" srcId="{F5C41A39-D5D3-4746-B2CA-99F127AE91AE}" destId="{2D52DD35-19DE-486A-A2CB-213C7280721B}" srcOrd="1" destOrd="0" parTransId="{6025B8E1-1ABE-412D-9D86-13954AAB8896}" sibTransId="{A1AF0AE5-DE19-4A3B-B70A-F64ECAC67778}"/>
    <dgm:cxn modelId="{66756390-4092-4C2C-AC04-BD8CD2D4DD40}" srcId="{F5C41A39-D5D3-4746-B2CA-99F127AE91AE}" destId="{B52E7943-B3D2-4A75-8DCE-5E878FBB7940}" srcOrd="5" destOrd="0" parTransId="{5C0A1561-7C26-44EE-8E7F-B0DA928D40A5}" sibTransId="{A9309805-4A8E-4A9D-AF54-70772D9362B7}"/>
    <dgm:cxn modelId="{044737B7-1D27-4D2A-9D2F-1BBC3AE519F7}" type="presOf" srcId="{04A9372E-201C-4B74-80D7-20C06C389214}" destId="{B720C7D8-AF55-4153-A0D8-2868FC8AFE21}" srcOrd="0" destOrd="0" presId="urn:microsoft.com/office/officeart/2008/layout/LinedList"/>
    <dgm:cxn modelId="{970C98D7-5F97-4099-A718-B95BF769ADD4}" type="presOf" srcId="{2D52DD35-19DE-486A-A2CB-213C7280721B}" destId="{AAAEDDEF-240D-466F-B85D-0F34752BD055}" srcOrd="0" destOrd="0" presId="urn:microsoft.com/office/officeart/2008/layout/LinedList"/>
    <dgm:cxn modelId="{F17FA4E7-EF8E-4C1A-BA15-E53986699706}" srcId="{F5C41A39-D5D3-4746-B2CA-99F127AE91AE}" destId="{04A9372E-201C-4B74-80D7-20C06C389214}" srcOrd="0" destOrd="0" parTransId="{214C4805-1E71-4C08-B5DE-BD3F6A3CE893}" sibTransId="{2779E8DB-2510-43D1-8B6E-80E1B1E26EE1}"/>
    <dgm:cxn modelId="{69541087-A023-4261-A726-0305712068F4}" type="presParOf" srcId="{2E9DB6BB-3A60-4AF0-9500-B8B3D83D0BF2}" destId="{0ADB7F5A-B7C2-44C6-8FCD-A9F820CFB620}" srcOrd="0" destOrd="0" presId="urn:microsoft.com/office/officeart/2008/layout/LinedList"/>
    <dgm:cxn modelId="{2C1973F2-0A38-41AC-9175-7B9030061D2A}" type="presParOf" srcId="{2E9DB6BB-3A60-4AF0-9500-B8B3D83D0BF2}" destId="{F239749B-F606-4C60-AD48-DBCA7F98B62C}" srcOrd="1" destOrd="0" presId="urn:microsoft.com/office/officeart/2008/layout/LinedList"/>
    <dgm:cxn modelId="{AC095AEF-D474-49A6-959D-F3FFE25D9785}" type="presParOf" srcId="{F239749B-F606-4C60-AD48-DBCA7F98B62C}" destId="{B720C7D8-AF55-4153-A0D8-2868FC8AFE21}" srcOrd="0" destOrd="0" presId="urn:microsoft.com/office/officeart/2008/layout/LinedList"/>
    <dgm:cxn modelId="{BC572FA5-CDD3-4A16-B604-4BA3A0D7318D}" type="presParOf" srcId="{F239749B-F606-4C60-AD48-DBCA7F98B62C}" destId="{199FB336-F33D-42D1-B48D-EC274F035EF9}" srcOrd="1" destOrd="0" presId="urn:microsoft.com/office/officeart/2008/layout/LinedList"/>
    <dgm:cxn modelId="{813A8C00-CDD0-4603-A63C-05AB421EEC62}" type="presParOf" srcId="{2E9DB6BB-3A60-4AF0-9500-B8B3D83D0BF2}" destId="{555C180A-2C0B-4297-BD25-0244EB9557BA}" srcOrd="2" destOrd="0" presId="urn:microsoft.com/office/officeart/2008/layout/LinedList"/>
    <dgm:cxn modelId="{5C158019-B121-4E09-8F12-58BC0A39F702}" type="presParOf" srcId="{2E9DB6BB-3A60-4AF0-9500-B8B3D83D0BF2}" destId="{DCD4B87C-E4D3-4A33-A08B-B301AAF771BB}" srcOrd="3" destOrd="0" presId="urn:microsoft.com/office/officeart/2008/layout/LinedList"/>
    <dgm:cxn modelId="{C15F2E63-4199-48A5-8CA0-2B9FF7A995DA}" type="presParOf" srcId="{DCD4B87C-E4D3-4A33-A08B-B301AAF771BB}" destId="{AAAEDDEF-240D-466F-B85D-0F34752BD055}" srcOrd="0" destOrd="0" presId="urn:microsoft.com/office/officeart/2008/layout/LinedList"/>
    <dgm:cxn modelId="{079A314D-C9CF-4B7D-B9E3-92A61B6A8AA6}" type="presParOf" srcId="{DCD4B87C-E4D3-4A33-A08B-B301AAF771BB}" destId="{074D0DCA-7E52-48CC-A572-6D21D7DD9197}" srcOrd="1" destOrd="0" presId="urn:microsoft.com/office/officeart/2008/layout/LinedList"/>
    <dgm:cxn modelId="{2B38770C-2DD0-4650-BE77-BEA4E8966940}" type="presParOf" srcId="{2E9DB6BB-3A60-4AF0-9500-B8B3D83D0BF2}" destId="{BA56C24A-59DE-42BA-A699-84C2F7C73864}" srcOrd="4" destOrd="0" presId="urn:microsoft.com/office/officeart/2008/layout/LinedList"/>
    <dgm:cxn modelId="{34244F9E-9188-46DA-8CFA-103E7158E3DC}" type="presParOf" srcId="{2E9DB6BB-3A60-4AF0-9500-B8B3D83D0BF2}" destId="{FDF096F9-632D-446B-9BBF-605E15F4789E}" srcOrd="5" destOrd="0" presId="urn:microsoft.com/office/officeart/2008/layout/LinedList"/>
    <dgm:cxn modelId="{CFC8C91B-40EA-41CA-B0E8-A2653B0C219C}" type="presParOf" srcId="{FDF096F9-632D-446B-9BBF-605E15F4789E}" destId="{C2DE7D60-7AA5-444E-A112-EC5CA27B8958}" srcOrd="0" destOrd="0" presId="urn:microsoft.com/office/officeart/2008/layout/LinedList"/>
    <dgm:cxn modelId="{BB6B2B97-B86A-4448-8D63-8D4E9EC65082}" type="presParOf" srcId="{FDF096F9-632D-446B-9BBF-605E15F4789E}" destId="{A4FC92F2-2BD5-43F8-9F8E-EBEBD2B2057B}" srcOrd="1" destOrd="0" presId="urn:microsoft.com/office/officeart/2008/layout/LinedList"/>
    <dgm:cxn modelId="{AACE3A74-B07B-4408-BFFE-55E18D1F461F}" type="presParOf" srcId="{2E9DB6BB-3A60-4AF0-9500-B8B3D83D0BF2}" destId="{86097D5F-E703-42D4-84F2-AFA6C4684FF3}" srcOrd="6" destOrd="0" presId="urn:microsoft.com/office/officeart/2008/layout/LinedList"/>
    <dgm:cxn modelId="{F8A8296C-88DE-4097-B9A2-64227943BCF4}" type="presParOf" srcId="{2E9DB6BB-3A60-4AF0-9500-B8B3D83D0BF2}" destId="{B1F9C19E-B204-40C5-A39E-A97FC81C6394}" srcOrd="7" destOrd="0" presId="urn:microsoft.com/office/officeart/2008/layout/LinedList"/>
    <dgm:cxn modelId="{37FD0BB8-1510-49AC-93A2-F41A0931F695}" type="presParOf" srcId="{B1F9C19E-B204-40C5-A39E-A97FC81C6394}" destId="{151CACA1-7501-4E4F-8F8A-C4109EC7B323}" srcOrd="0" destOrd="0" presId="urn:microsoft.com/office/officeart/2008/layout/LinedList"/>
    <dgm:cxn modelId="{E15C7791-B99A-4281-8043-1854099FFB2B}" type="presParOf" srcId="{B1F9C19E-B204-40C5-A39E-A97FC81C6394}" destId="{3361C0EE-836A-4D8E-8331-B3FC364A2951}" srcOrd="1" destOrd="0" presId="urn:microsoft.com/office/officeart/2008/layout/LinedList"/>
    <dgm:cxn modelId="{C1CFD105-C329-4A22-8448-E515D2044614}" type="presParOf" srcId="{2E9DB6BB-3A60-4AF0-9500-B8B3D83D0BF2}" destId="{3750CDBD-C68C-4EDE-A4AE-9B4313CF78C3}" srcOrd="8" destOrd="0" presId="urn:microsoft.com/office/officeart/2008/layout/LinedList"/>
    <dgm:cxn modelId="{D0353117-3540-41BB-AEEB-B5E9662533B4}" type="presParOf" srcId="{2E9DB6BB-3A60-4AF0-9500-B8B3D83D0BF2}" destId="{FA9D4869-13C3-42C8-8F3E-635FFED7BE41}" srcOrd="9" destOrd="0" presId="urn:microsoft.com/office/officeart/2008/layout/LinedList"/>
    <dgm:cxn modelId="{62E06B8A-851B-4531-9349-D9C15B45C4F6}" type="presParOf" srcId="{FA9D4869-13C3-42C8-8F3E-635FFED7BE41}" destId="{CCD0C4FF-EA2D-487B-8004-864A8DC03E08}" srcOrd="0" destOrd="0" presId="urn:microsoft.com/office/officeart/2008/layout/LinedList"/>
    <dgm:cxn modelId="{28AC91FA-1B75-49C6-B312-7D153F6A1906}" type="presParOf" srcId="{FA9D4869-13C3-42C8-8F3E-635FFED7BE41}" destId="{F90D9FFF-E496-4179-B0E3-0E85D4E07839}" srcOrd="1" destOrd="0" presId="urn:microsoft.com/office/officeart/2008/layout/LinedList"/>
    <dgm:cxn modelId="{C798334F-1E0D-41E9-9B85-101B6DAA94A4}" type="presParOf" srcId="{2E9DB6BB-3A60-4AF0-9500-B8B3D83D0BF2}" destId="{043A5BDE-C4CA-4B93-9E1D-07629607C6F4}" srcOrd="10" destOrd="0" presId="urn:microsoft.com/office/officeart/2008/layout/LinedList"/>
    <dgm:cxn modelId="{3D72F699-3AD9-41FC-A909-D6221B7FEC7F}" type="presParOf" srcId="{2E9DB6BB-3A60-4AF0-9500-B8B3D83D0BF2}" destId="{33537D85-4238-4388-A201-E651FF228F3F}" srcOrd="11" destOrd="0" presId="urn:microsoft.com/office/officeart/2008/layout/LinedList"/>
    <dgm:cxn modelId="{341307E2-EAC2-4A88-87B0-6BEAAA926D1A}" type="presParOf" srcId="{33537D85-4238-4388-A201-E651FF228F3F}" destId="{455C7654-EC12-4D86-A5A1-08D10FE32265}" srcOrd="0" destOrd="0" presId="urn:microsoft.com/office/officeart/2008/layout/LinedList"/>
    <dgm:cxn modelId="{4DAED124-AED5-454E-B693-43F9E2D3D4D5}" type="presParOf" srcId="{33537D85-4238-4388-A201-E651FF228F3F}" destId="{53BF12ED-29E8-4923-98C5-A3313B4E9C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B7F5A-B7C2-44C6-8FCD-A9F820CFB620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0C7D8-AF55-4153-A0D8-2868FC8AFE21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 dirty="0"/>
            <a:t>Reden tot Wetenschap &amp; Technologie</a:t>
          </a:r>
          <a:endParaRPr lang="en-US" sz="3800" kern="1200" dirty="0"/>
        </a:p>
      </dsp:txBody>
      <dsp:txXfrm>
        <a:off x="0" y="2703"/>
        <a:ext cx="6900512" cy="921789"/>
      </dsp:txXfrm>
    </dsp:sp>
    <dsp:sp modelId="{555C180A-2C0B-4297-BD25-0244EB9557BA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EDDEF-240D-466F-B85D-0F34752BD055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Klein project</a:t>
          </a:r>
        </a:p>
      </dsp:txBody>
      <dsp:txXfrm>
        <a:off x="0" y="924492"/>
        <a:ext cx="6900512" cy="921789"/>
      </dsp:txXfrm>
    </dsp:sp>
    <dsp:sp modelId="{BA56C24A-59DE-42BA-A699-84C2F7C73864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E7D60-7AA5-444E-A112-EC5CA27B8958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 dirty="0"/>
            <a:t>Onderzoek- en ontwerpcirkel door elkaar heen laten lopen</a:t>
          </a:r>
          <a:endParaRPr lang="en-US" sz="3800" kern="1200" dirty="0"/>
        </a:p>
      </dsp:txBody>
      <dsp:txXfrm>
        <a:off x="0" y="1846281"/>
        <a:ext cx="6900512" cy="921789"/>
      </dsp:txXfrm>
    </dsp:sp>
    <dsp:sp modelId="{86097D5F-E703-42D4-84F2-AFA6C4684FF3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CACA1-7501-4E4F-8F8A-C4109EC7B323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 dirty="0"/>
            <a:t>Bijscholing en materiaal inspiratielokaal</a:t>
          </a:r>
          <a:endParaRPr lang="en-US" sz="3800" kern="1200" dirty="0"/>
        </a:p>
      </dsp:txBody>
      <dsp:txXfrm>
        <a:off x="0" y="2768070"/>
        <a:ext cx="6900512" cy="921789"/>
      </dsp:txXfrm>
    </dsp:sp>
    <dsp:sp modelId="{3750CDBD-C68C-4EDE-A4AE-9B4313CF78C3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0C4FF-EA2D-487B-8004-864A8DC03E08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 dirty="0"/>
            <a:t>Creëer</a:t>
          </a:r>
          <a:r>
            <a:rPr lang="nl-NL" sz="3800" kern="1200" baseline="0" dirty="0"/>
            <a:t> een rijke leeromgeving gedurende projecten</a:t>
          </a:r>
          <a:endParaRPr lang="nl-NL" sz="3800" kern="1200" dirty="0"/>
        </a:p>
      </dsp:txBody>
      <dsp:txXfrm>
        <a:off x="0" y="3689859"/>
        <a:ext cx="6900512" cy="921789"/>
      </dsp:txXfrm>
    </dsp:sp>
    <dsp:sp modelId="{043A5BDE-C4CA-4B93-9E1D-07629607C6F4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C7654-EC12-4D86-A5A1-08D10FE32265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 dirty="0"/>
            <a:t>Stimuleer onderzoekend leren</a:t>
          </a:r>
        </a:p>
      </dsp:txBody>
      <dsp:txXfrm>
        <a:off x="0" y="4611648"/>
        <a:ext cx="6900512" cy="921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30T12:42:23.09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0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1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6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9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9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2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0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4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2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211379C6-A03F-4008-B03C-4413137D6B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1112" r="-1" b="12624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636ABC5-9BE8-4F5B-940D-B313FD0CC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nl-NL" sz="6800" dirty="0"/>
              <a:t>Innovatief ontwerp wetenschap en technologie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BF87732-A039-4865-997D-77E57E9D7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pPr algn="ctr"/>
            <a:r>
              <a:rPr lang="nl-NL" sz="3200" dirty="0"/>
              <a:t>Noor van Heijnsbergen en Priscilla </a:t>
            </a:r>
            <a:r>
              <a:rPr lang="nl-NL" sz="3200" dirty="0" err="1"/>
              <a:t>Pennings</a:t>
            </a:r>
            <a:endParaRPr lang="nl-NL" sz="320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24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EE285D5-8110-4AE6-AF36-F83E457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EC28-A21B-47F0-9D6C-0E4B4777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28" y="464408"/>
            <a:ext cx="3924375" cy="164253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900"/>
              <a:t>Wat houdt onze opdracht in?</a:t>
            </a: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328" y="2457800"/>
            <a:ext cx="3877056" cy="27432"/>
          </a:xfrm>
          <a:custGeom>
            <a:avLst/>
            <a:gdLst>
              <a:gd name="connsiteX0" fmla="*/ 0 w 3877056"/>
              <a:gd name="connsiteY0" fmla="*/ 0 h 27432"/>
              <a:gd name="connsiteX1" fmla="*/ 723717 w 3877056"/>
              <a:gd name="connsiteY1" fmla="*/ 0 h 27432"/>
              <a:gd name="connsiteX2" fmla="*/ 1408664 w 3877056"/>
              <a:gd name="connsiteY2" fmla="*/ 0 h 27432"/>
              <a:gd name="connsiteX3" fmla="*/ 2093610 w 3877056"/>
              <a:gd name="connsiteY3" fmla="*/ 0 h 27432"/>
              <a:gd name="connsiteX4" fmla="*/ 2623475 w 3877056"/>
              <a:gd name="connsiteY4" fmla="*/ 0 h 27432"/>
              <a:gd name="connsiteX5" fmla="*/ 3192109 w 3877056"/>
              <a:gd name="connsiteY5" fmla="*/ 0 h 27432"/>
              <a:gd name="connsiteX6" fmla="*/ 3877056 w 3877056"/>
              <a:gd name="connsiteY6" fmla="*/ 0 h 27432"/>
              <a:gd name="connsiteX7" fmla="*/ 3877056 w 3877056"/>
              <a:gd name="connsiteY7" fmla="*/ 27432 h 27432"/>
              <a:gd name="connsiteX8" fmla="*/ 3230880 w 3877056"/>
              <a:gd name="connsiteY8" fmla="*/ 27432 h 27432"/>
              <a:gd name="connsiteX9" fmla="*/ 2701016 w 3877056"/>
              <a:gd name="connsiteY9" fmla="*/ 27432 h 27432"/>
              <a:gd name="connsiteX10" fmla="*/ 2171151 w 3877056"/>
              <a:gd name="connsiteY10" fmla="*/ 27432 h 27432"/>
              <a:gd name="connsiteX11" fmla="*/ 1486205 w 3877056"/>
              <a:gd name="connsiteY11" fmla="*/ 27432 h 27432"/>
              <a:gd name="connsiteX12" fmla="*/ 917570 w 3877056"/>
              <a:gd name="connsiteY12" fmla="*/ 27432 h 27432"/>
              <a:gd name="connsiteX13" fmla="*/ 0 w 3877056"/>
              <a:gd name="connsiteY13" fmla="*/ 27432 h 27432"/>
              <a:gd name="connsiteX14" fmla="*/ 0 w 3877056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27432" fill="none" extrusionOk="0">
                <a:moveTo>
                  <a:pt x="0" y="0"/>
                </a:moveTo>
                <a:cubicBezTo>
                  <a:pt x="212376" y="-32836"/>
                  <a:pt x="570944" y="24926"/>
                  <a:pt x="723717" y="0"/>
                </a:cubicBezTo>
                <a:cubicBezTo>
                  <a:pt x="876490" y="-24926"/>
                  <a:pt x="1149502" y="-13047"/>
                  <a:pt x="1408664" y="0"/>
                </a:cubicBezTo>
                <a:cubicBezTo>
                  <a:pt x="1667826" y="13047"/>
                  <a:pt x="1931449" y="-10086"/>
                  <a:pt x="2093610" y="0"/>
                </a:cubicBezTo>
                <a:cubicBezTo>
                  <a:pt x="2255771" y="10086"/>
                  <a:pt x="2364217" y="17704"/>
                  <a:pt x="2623475" y="0"/>
                </a:cubicBezTo>
                <a:cubicBezTo>
                  <a:pt x="2882734" y="-17704"/>
                  <a:pt x="3039913" y="-18191"/>
                  <a:pt x="3192109" y="0"/>
                </a:cubicBezTo>
                <a:cubicBezTo>
                  <a:pt x="3344305" y="18191"/>
                  <a:pt x="3704655" y="9863"/>
                  <a:pt x="3877056" y="0"/>
                </a:cubicBezTo>
                <a:cubicBezTo>
                  <a:pt x="3876099" y="8431"/>
                  <a:pt x="3876707" y="14612"/>
                  <a:pt x="3877056" y="27432"/>
                </a:cubicBezTo>
                <a:cubicBezTo>
                  <a:pt x="3653020" y="26009"/>
                  <a:pt x="3480940" y="44647"/>
                  <a:pt x="3230880" y="27432"/>
                </a:cubicBezTo>
                <a:cubicBezTo>
                  <a:pt x="2980820" y="10217"/>
                  <a:pt x="2872670" y="48866"/>
                  <a:pt x="2701016" y="27432"/>
                </a:cubicBezTo>
                <a:cubicBezTo>
                  <a:pt x="2529362" y="5998"/>
                  <a:pt x="2364157" y="35954"/>
                  <a:pt x="2171151" y="27432"/>
                </a:cubicBezTo>
                <a:cubicBezTo>
                  <a:pt x="1978146" y="18910"/>
                  <a:pt x="1773461" y="38798"/>
                  <a:pt x="1486205" y="27432"/>
                </a:cubicBezTo>
                <a:cubicBezTo>
                  <a:pt x="1198949" y="16066"/>
                  <a:pt x="1139376" y="-574"/>
                  <a:pt x="917570" y="27432"/>
                </a:cubicBezTo>
                <a:cubicBezTo>
                  <a:pt x="695765" y="55438"/>
                  <a:pt x="293344" y="-545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877056" h="27432" stroke="0" extrusionOk="0">
                <a:moveTo>
                  <a:pt x="0" y="0"/>
                </a:moveTo>
                <a:cubicBezTo>
                  <a:pt x="192669" y="-10137"/>
                  <a:pt x="331692" y="-29256"/>
                  <a:pt x="607405" y="0"/>
                </a:cubicBezTo>
                <a:cubicBezTo>
                  <a:pt x="883118" y="29256"/>
                  <a:pt x="907253" y="-6037"/>
                  <a:pt x="1137270" y="0"/>
                </a:cubicBezTo>
                <a:cubicBezTo>
                  <a:pt x="1367288" y="6037"/>
                  <a:pt x="1546023" y="-32212"/>
                  <a:pt x="1860987" y="0"/>
                </a:cubicBezTo>
                <a:cubicBezTo>
                  <a:pt x="2175951" y="32212"/>
                  <a:pt x="2298836" y="29855"/>
                  <a:pt x="2468392" y="0"/>
                </a:cubicBezTo>
                <a:cubicBezTo>
                  <a:pt x="2637949" y="-29855"/>
                  <a:pt x="2790821" y="13504"/>
                  <a:pt x="3075798" y="0"/>
                </a:cubicBezTo>
                <a:cubicBezTo>
                  <a:pt x="3360775" y="-13504"/>
                  <a:pt x="3584812" y="38899"/>
                  <a:pt x="3877056" y="0"/>
                </a:cubicBezTo>
                <a:cubicBezTo>
                  <a:pt x="3875701" y="9524"/>
                  <a:pt x="3875854" y="13975"/>
                  <a:pt x="3877056" y="27432"/>
                </a:cubicBezTo>
                <a:cubicBezTo>
                  <a:pt x="3651600" y="-703"/>
                  <a:pt x="3532844" y="44229"/>
                  <a:pt x="3230880" y="27432"/>
                </a:cubicBezTo>
                <a:cubicBezTo>
                  <a:pt x="2928916" y="10635"/>
                  <a:pt x="2860399" y="20237"/>
                  <a:pt x="2701016" y="27432"/>
                </a:cubicBezTo>
                <a:cubicBezTo>
                  <a:pt x="2541633" y="34627"/>
                  <a:pt x="2238516" y="40277"/>
                  <a:pt x="2054840" y="27432"/>
                </a:cubicBezTo>
                <a:cubicBezTo>
                  <a:pt x="1871164" y="14587"/>
                  <a:pt x="1583795" y="3252"/>
                  <a:pt x="1408664" y="27432"/>
                </a:cubicBezTo>
                <a:cubicBezTo>
                  <a:pt x="1233533" y="51612"/>
                  <a:pt x="956608" y="20984"/>
                  <a:pt x="801258" y="27432"/>
                </a:cubicBezTo>
                <a:cubicBezTo>
                  <a:pt x="645908" y="33880"/>
                  <a:pt x="165566" y="12646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9476A"/>
          </a:solidFill>
          <a:ln w="38100" cap="rnd">
            <a:solidFill>
              <a:srgbClr val="C9476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43D72E3-7AE6-43E1-AF64-8C2B10023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90" y="2741264"/>
            <a:ext cx="3928092" cy="3386399"/>
          </a:xfrm>
        </p:spPr>
        <p:txBody>
          <a:bodyPr>
            <a:normAutofit/>
          </a:bodyPr>
          <a:lstStyle/>
          <a:p>
            <a:r>
              <a:rPr lang="en-US" sz="2400" dirty="0" err="1"/>
              <a:t>Thema</a:t>
            </a:r>
            <a:r>
              <a:rPr lang="en-US" sz="2400" dirty="0"/>
              <a:t> </a:t>
            </a:r>
            <a:r>
              <a:rPr lang="en-US" sz="2400" dirty="0" err="1"/>
              <a:t>geloof</a:t>
            </a:r>
            <a:endParaRPr lang="en-US" sz="2400" dirty="0"/>
          </a:p>
          <a:p>
            <a:r>
              <a:rPr lang="en-US" sz="2400" dirty="0" err="1"/>
              <a:t>Tnspiratielokaal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17" name="Tijdelijke aanduiding voor inhoud 16" descr="Afbeelding met persoon, binnen, vloer, groep&#10;&#10;Automatisch gegenereerde beschrijving">
            <a:extLst>
              <a:ext uri="{FF2B5EF4-FFF2-40B4-BE49-F238E27FC236}">
                <a16:creationId xmlns:a16="http://schemas.microsoft.com/office/drawing/2014/main" id="{324A10CF-16C5-4107-B880-F7CA63AB3E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7" r="2010" b="4"/>
          <a:stretch/>
        </p:blipFill>
        <p:spPr>
          <a:xfrm>
            <a:off x="5376647" y="448967"/>
            <a:ext cx="2800021" cy="2607952"/>
          </a:xfrm>
          <a:custGeom>
            <a:avLst/>
            <a:gdLst/>
            <a:ahLst/>
            <a:cxnLst/>
            <a:rect l="l" t="t" r="r" b="b"/>
            <a:pathLst>
              <a:path w="2800021" h="2607952">
                <a:moveTo>
                  <a:pt x="1896921" y="1283"/>
                </a:moveTo>
                <a:cubicBezTo>
                  <a:pt x="1964079" y="3763"/>
                  <a:pt x="2031133" y="9836"/>
                  <a:pt x="2097856" y="19493"/>
                </a:cubicBezTo>
                <a:cubicBezTo>
                  <a:pt x="2197875" y="35580"/>
                  <a:pt x="2298741" y="25628"/>
                  <a:pt x="2399244" y="18812"/>
                </a:cubicBezTo>
                <a:cubicBezTo>
                  <a:pt x="2520913" y="10497"/>
                  <a:pt x="2642460" y="5999"/>
                  <a:pt x="2764369" y="19631"/>
                </a:cubicBezTo>
                <a:lnTo>
                  <a:pt x="2781331" y="20066"/>
                </a:lnTo>
                <a:lnTo>
                  <a:pt x="2771027" y="223244"/>
                </a:lnTo>
                <a:cubicBezTo>
                  <a:pt x="2770027" y="306498"/>
                  <a:pt x="2772785" y="389724"/>
                  <a:pt x="2780906" y="472842"/>
                </a:cubicBezTo>
                <a:cubicBezTo>
                  <a:pt x="2793852" y="625932"/>
                  <a:pt x="2795719" y="779623"/>
                  <a:pt x="2786483" y="932933"/>
                </a:cubicBezTo>
                <a:cubicBezTo>
                  <a:pt x="2780058" y="1071462"/>
                  <a:pt x="2764299" y="1209772"/>
                  <a:pt x="2777754" y="1348629"/>
                </a:cubicBezTo>
                <a:cubicBezTo>
                  <a:pt x="2782361" y="1396405"/>
                  <a:pt x="2793512" y="1443308"/>
                  <a:pt x="2796058" y="1491412"/>
                </a:cubicBezTo>
                <a:cubicBezTo>
                  <a:pt x="2808180" y="1716767"/>
                  <a:pt x="2789997" y="1941359"/>
                  <a:pt x="2775088" y="2165950"/>
                </a:cubicBezTo>
                <a:cubicBezTo>
                  <a:pt x="2769633" y="2247759"/>
                  <a:pt x="2762966" y="2329567"/>
                  <a:pt x="2777876" y="2411376"/>
                </a:cubicBezTo>
                <a:cubicBezTo>
                  <a:pt x="2783785" y="2445894"/>
                  <a:pt x="2787349" y="2480670"/>
                  <a:pt x="2788562" y="2515512"/>
                </a:cubicBezTo>
                <a:lnTo>
                  <a:pt x="2785862" y="2598193"/>
                </a:lnTo>
                <a:lnTo>
                  <a:pt x="2765823" y="2598670"/>
                </a:lnTo>
                <a:cubicBezTo>
                  <a:pt x="2658539" y="2600165"/>
                  <a:pt x="2550823" y="2613972"/>
                  <a:pt x="2444081" y="2598670"/>
                </a:cubicBezTo>
                <a:cubicBezTo>
                  <a:pt x="2255735" y="2573645"/>
                  <a:pt x="2065408" y="2570205"/>
                  <a:pt x="1876379" y="2588429"/>
                </a:cubicBezTo>
                <a:cubicBezTo>
                  <a:pt x="1663187" y="2606148"/>
                  <a:pt x="1449075" y="2607414"/>
                  <a:pt x="1235711" y="2592226"/>
                </a:cubicBezTo>
                <a:cubicBezTo>
                  <a:pt x="1077655" y="2581411"/>
                  <a:pt x="919274" y="2573358"/>
                  <a:pt x="760677" y="2583023"/>
                </a:cubicBezTo>
                <a:cubicBezTo>
                  <a:pt x="699945" y="2586819"/>
                  <a:pt x="640728" y="2603387"/>
                  <a:pt x="580211" y="2605228"/>
                </a:cubicBezTo>
                <a:cubicBezTo>
                  <a:pt x="409739" y="2610520"/>
                  <a:pt x="239309" y="2608104"/>
                  <a:pt x="68912" y="2597979"/>
                </a:cubicBezTo>
                <a:lnTo>
                  <a:pt x="9851" y="2595036"/>
                </a:lnTo>
                <a:lnTo>
                  <a:pt x="14918" y="2533474"/>
                </a:lnTo>
                <a:cubicBezTo>
                  <a:pt x="24226" y="2470964"/>
                  <a:pt x="33057" y="2409078"/>
                  <a:pt x="21123" y="2345943"/>
                </a:cubicBezTo>
                <a:cubicBezTo>
                  <a:pt x="15873" y="2318439"/>
                  <a:pt x="11935" y="2290684"/>
                  <a:pt x="9189" y="2262929"/>
                </a:cubicBezTo>
                <a:cubicBezTo>
                  <a:pt x="3723" y="2192068"/>
                  <a:pt x="5681" y="2120806"/>
                  <a:pt x="15036" y="2050394"/>
                </a:cubicBezTo>
                <a:cubicBezTo>
                  <a:pt x="23988" y="1968631"/>
                  <a:pt x="9428" y="1886367"/>
                  <a:pt x="21362" y="1804853"/>
                </a:cubicBezTo>
                <a:cubicBezTo>
                  <a:pt x="29835" y="1739206"/>
                  <a:pt x="30157" y="1672681"/>
                  <a:pt x="22317" y="1606945"/>
                </a:cubicBezTo>
                <a:cubicBezTo>
                  <a:pt x="8211" y="1482675"/>
                  <a:pt x="9093" y="1357041"/>
                  <a:pt x="24942" y="1233009"/>
                </a:cubicBezTo>
                <a:cubicBezTo>
                  <a:pt x="34728" y="1160621"/>
                  <a:pt x="40337" y="1086110"/>
                  <a:pt x="22794" y="1015097"/>
                </a:cubicBezTo>
                <a:cubicBezTo>
                  <a:pt x="-18498" y="848195"/>
                  <a:pt x="5610" y="681043"/>
                  <a:pt x="22794" y="515015"/>
                </a:cubicBezTo>
                <a:cubicBezTo>
                  <a:pt x="33236" y="425851"/>
                  <a:pt x="33475" y="335698"/>
                  <a:pt x="23510" y="246472"/>
                </a:cubicBezTo>
                <a:cubicBezTo>
                  <a:pt x="14667" y="180579"/>
                  <a:pt x="9392" y="114270"/>
                  <a:pt x="7698" y="47862"/>
                </a:cubicBezTo>
                <a:lnTo>
                  <a:pt x="8577" y="16981"/>
                </a:lnTo>
                <a:lnTo>
                  <a:pt x="105876" y="19483"/>
                </a:lnTo>
                <a:cubicBezTo>
                  <a:pt x="269744" y="18941"/>
                  <a:pt x="433357" y="6953"/>
                  <a:pt x="596356" y="8998"/>
                </a:cubicBezTo>
                <a:cubicBezTo>
                  <a:pt x="687063" y="10088"/>
                  <a:pt x="777528" y="30535"/>
                  <a:pt x="868476" y="26719"/>
                </a:cubicBezTo>
                <a:cubicBezTo>
                  <a:pt x="1144104" y="15541"/>
                  <a:pt x="1419853" y="19221"/>
                  <a:pt x="1695360" y="4635"/>
                </a:cubicBezTo>
                <a:cubicBezTo>
                  <a:pt x="1762501" y="-82"/>
                  <a:pt x="1829763" y="-1196"/>
                  <a:pt x="1896921" y="1283"/>
                </a:cubicBezTo>
                <a:close/>
              </a:path>
            </a:pathLst>
          </a:custGeom>
        </p:spPr>
      </p:pic>
      <p:pic>
        <p:nvPicPr>
          <p:cNvPr id="21" name="Afbeelding 20" descr="Afbeelding met persoon&#10;&#10;Automatisch gegenereerde beschrijving">
            <a:extLst>
              <a:ext uri="{FF2B5EF4-FFF2-40B4-BE49-F238E27FC236}">
                <a16:creationId xmlns:a16="http://schemas.microsoft.com/office/drawing/2014/main" id="{4A684448-5201-4AB4-A564-E368D5D00A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9" r="17515" b="3"/>
          <a:stretch/>
        </p:blipFill>
        <p:spPr>
          <a:xfrm>
            <a:off x="8344950" y="453324"/>
            <a:ext cx="3451906" cy="3553662"/>
          </a:xfrm>
          <a:custGeom>
            <a:avLst/>
            <a:gdLst/>
            <a:ahLst/>
            <a:cxnLst/>
            <a:rect l="l" t="t" r="r" b="b"/>
            <a:pathLst>
              <a:path w="3451906" h="3553662">
                <a:moveTo>
                  <a:pt x="723689" y="906"/>
                </a:moveTo>
                <a:cubicBezTo>
                  <a:pt x="772066" y="2729"/>
                  <a:pt x="820443" y="7023"/>
                  <a:pt x="868820" y="11181"/>
                </a:cubicBezTo>
                <a:cubicBezTo>
                  <a:pt x="1039107" y="26039"/>
                  <a:pt x="1209273" y="19359"/>
                  <a:pt x="1379198" y="8454"/>
                </a:cubicBezTo>
                <a:cubicBezTo>
                  <a:pt x="1496186" y="1474"/>
                  <a:pt x="1613486" y="5305"/>
                  <a:pt x="1729930" y="19904"/>
                </a:cubicBezTo>
                <a:lnTo>
                  <a:pt x="1770732" y="22354"/>
                </a:lnTo>
                <a:lnTo>
                  <a:pt x="1793470" y="25525"/>
                </a:lnTo>
                <a:lnTo>
                  <a:pt x="1895014" y="29765"/>
                </a:lnTo>
                <a:lnTo>
                  <a:pt x="1895984" y="30265"/>
                </a:lnTo>
                <a:lnTo>
                  <a:pt x="1908078" y="30265"/>
                </a:lnTo>
                <a:lnTo>
                  <a:pt x="1909048" y="29667"/>
                </a:lnTo>
                <a:lnTo>
                  <a:pt x="2008240" y="25525"/>
                </a:lnTo>
                <a:lnTo>
                  <a:pt x="2081672" y="15283"/>
                </a:lnTo>
                <a:lnTo>
                  <a:pt x="2184918" y="9562"/>
                </a:lnTo>
                <a:cubicBezTo>
                  <a:pt x="2268544" y="8356"/>
                  <a:pt x="2352209" y="10573"/>
                  <a:pt x="2435750" y="16224"/>
                </a:cubicBezTo>
                <a:cubicBezTo>
                  <a:pt x="2589588" y="24540"/>
                  <a:pt x="2743185" y="15952"/>
                  <a:pt x="2896904" y="5864"/>
                </a:cubicBezTo>
                <a:cubicBezTo>
                  <a:pt x="2988276" y="-133"/>
                  <a:pt x="3079618" y="1639"/>
                  <a:pt x="3170959" y="5268"/>
                </a:cubicBezTo>
                <a:lnTo>
                  <a:pt x="3437940" y="15543"/>
                </a:lnTo>
                <a:lnTo>
                  <a:pt x="3440062" y="77084"/>
                </a:lnTo>
                <a:cubicBezTo>
                  <a:pt x="3439759" y="207598"/>
                  <a:pt x="3426999" y="337557"/>
                  <a:pt x="3419542" y="467764"/>
                </a:cubicBezTo>
                <a:cubicBezTo>
                  <a:pt x="3416314" y="527314"/>
                  <a:pt x="3411472" y="587156"/>
                  <a:pt x="3410666" y="646723"/>
                </a:cubicBezTo>
                <a:cubicBezTo>
                  <a:pt x="3409858" y="706293"/>
                  <a:pt x="3413086" y="765586"/>
                  <a:pt x="3425999" y="824040"/>
                </a:cubicBezTo>
                <a:cubicBezTo>
                  <a:pt x="3458153" y="973974"/>
                  <a:pt x="3447305" y="1120693"/>
                  <a:pt x="3425999" y="1269168"/>
                </a:cubicBezTo>
                <a:cubicBezTo>
                  <a:pt x="3415281" y="1344279"/>
                  <a:pt x="3402111" y="1421878"/>
                  <a:pt x="3425353" y="1494944"/>
                </a:cubicBezTo>
                <a:cubicBezTo>
                  <a:pt x="3464867" y="1616236"/>
                  <a:pt x="3452342" y="1736506"/>
                  <a:pt x="3438266" y="1858381"/>
                </a:cubicBezTo>
                <a:cubicBezTo>
                  <a:pt x="3429228" y="1937294"/>
                  <a:pt x="3419930" y="2017084"/>
                  <a:pt x="3430518" y="2095996"/>
                </a:cubicBezTo>
                <a:cubicBezTo>
                  <a:pt x="3446660" y="2216411"/>
                  <a:pt x="3439170" y="2335949"/>
                  <a:pt x="3431293" y="2456072"/>
                </a:cubicBezTo>
                <a:cubicBezTo>
                  <a:pt x="3426129" y="2537469"/>
                  <a:pt x="3413086" y="2619889"/>
                  <a:pt x="3430002" y="2700556"/>
                </a:cubicBezTo>
                <a:cubicBezTo>
                  <a:pt x="3441812" y="2765790"/>
                  <a:pt x="3444254" y="2832749"/>
                  <a:pt x="3437233" y="2898861"/>
                </a:cubicBezTo>
                <a:cubicBezTo>
                  <a:pt x="3429485" y="3003493"/>
                  <a:pt x="3415798" y="3108125"/>
                  <a:pt x="3435297" y="3213050"/>
                </a:cubicBezTo>
                <a:cubicBezTo>
                  <a:pt x="3445497" y="3268582"/>
                  <a:pt x="3441754" y="3324843"/>
                  <a:pt x="3438137" y="3380812"/>
                </a:cubicBezTo>
                <a:lnTo>
                  <a:pt x="3429447" y="3533975"/>
                </a:lnTo>
                <a:lnTo>
                  <a:pt x="3428457" y="3533971"/>
                </a:lnTo>
                <a:cubicBezTo>
                  <a:pt x="3362736" y="3534214"/>
                  <a:pt x="3297429" y="3530092"/>
                  <a:pt x="3232020" y="3523062"/>
                </a:cubicBezTo>
                <a:cubicBezTo>
                  <a:pt x="3137124" y="3513000"/>
                  <a:pt x="3042746" y="3525122"/>
                  <a:pt x="2949304" y="3541245"/>
                </a:cubicBezTo>
                <a:cubicBezTo>
                  <a:pt x="2884196" y="3550796"/>
                  <a:pt x="2818577" y="3554844"/>
                  <a:pt x="2752970" y="3553366"/>
                </a:cubicBezTo>
                <a:cubicBezTo>
                  <a:pt x="2592664" y="3553487"/>
                  <a:pt x="2432670" y="3545124"/>
                  <a:pt x="2272778" y="3529971"/>
                </a:cubicBezTo>
                <a:cubicBezTo>
                  <a:pt x="2213920" y="3526298"/>
                  <a:pt x="2154916" y="3527959"/>
                  <a:pt x="2096275" y="3534941"/>
                </a:cubicBezTo>
                <a:cubicBezTo>
                  <a:pt x="2030066" y="3541923"/>
                  <a:pt x="1963369" y="3539486"/>
                  <a:pt x="1897658" y="3527668"/>
                </a:cubicBezTo>
                <a:cubicBezTo>
                  <a:pt x="1858723" y="3520213"/>
                  <a:pt x="1819789" y="3518153"/>
                  <a:pt x="1780854" y="3518637"/>
                </a:cubicBezTo>
                <a:cubicBezTo>
                  <a:pt x="1741920" y="3519123"/>
                  <a:pt x="1702985" y="3522153"/>
                  <a:pt x="1664051" y="3524880"/>
                </a:cubicBezTo>
                <a:cubicBezTo>
                  <a:pt x="1450275" y="3539790"/>
                  <a:pt x="1236498" y="3557973"/>
                  <a:pt x="1021996" y="3545850"/>
                </a:cubicBezTo>
                <a:cubicBezTo>
                  <a:pt x="976208" y="3543304"/>
                  <a:pt x="931564" y="3532154"/>
                  <a:pt x="886089" y="3527546"/>
                </a:cubicBezTo>
                <a:cubicBezTo>
                  <a:pt x="753918" y="3514091"/>
                  <a:pt x="622269" y="3529851"/>
                  <a:pt x="490410" y="3536275"/>
                </a:cubicBezTo>
                <a:cubicBezTo>
                  <a:pt x="344484" y="3545511"/>
                  <a:pt x="198194" y="3543645"/>
                  <a:pt x="52476" y="3530699"/>
                </a:cubicBezTo>
                <a:lnTo>
                  <a:pt x="16096" y="3528137"/>
                </a:lnTo>
                <a:lnTo>
                  <a:pt x="13820" y="3457111"/>
                </a:lnTo>
                <a:cubicBezTo>
                  <a:pt x="6425" y="3369848"/>
                  <a:pt x="-1454" y="3282586"/>
                  <a:pt x="8728" y="3195323"/>
                </a:cubicBezTo>
                <a:cubicBezTo>
                  <a:pt x="18037" y="3120746"/>
                  <a:pt x="19541" y="3045559"/>
                  <a:pt x="13214" y="2970732"/>
                </a:cubicBezTo>
                <a:cubicBezTo>
                  <a:pt x="6911" y="2888880"/>
                  <a:pt x="6911" y="2806721"/>
                  <a:pt x="13214" y="2724870"/>
                </a:cubicBezTo>
                <a:cubicBezTo>
                  <a:pt x="18062" y="2646442"/>
                  <a:pt x="26184" y="2567797"/>
                  <a:pt x="17457" y="2489589"/>
                </a:cubicBezTo>
                <a:cubicBezTo>
                  <a:pt x="5335" y="2379639"/>
                  <a:pt x="9335" y="2270015"/>
                  <a:pt x="16729" y="2160282"/>
                </a:cubicBezTo>
                <a:cubicBezTo>
                  <a:pt x="22790" y="2069639"/>
                  <a:pt x="31640" y="1978667"/>
                  <a:pt x="17335" y="1888460"/>
                </a:cubicBezTo>
                <a:cubicBezTo>
                  <a:pt x="159" y="1768104"/>
                  <a:pt x="-4267" y="1646557"/>
                  <a:pt x="4122" y="1525448"/>
                </a:cubicBezTo>
                <a:cubicBezTo>
                  <a:pt x="17093" y="1276969"/>
                  <a:pt x="13820" y="1028271"/>
                  <a:pt x="23760" y="779682"/>
                </a:cubicBezTo>
                <a:cubicBezTo>
                  <a:pt x="27153" y="697655"/>
                  <a:pt x="8971" y="616065"/>
                  <a:pt x="8002" y="534256"/>
                </a:cubicBezTo>
                <a:cubicBezTo>
                  <a:pt x="6790" y="436250"/>
                  <a:pt x="11124" y="337998"/>
                  <a:pt x="14291" y="239596"/>
                </a:cubicBezTo>
                <a:lnTo>
                  <a:pt x="13744" y="13183"/>
                </a:lnTo>
                <a:lnTo>
                  <a:pt x="56934" y="10499"/>
                </a:lnTo>
                <a:cubicBezTo>
                  <a:pt x="147688" y="3411"/>
                  <a:pt x="238784" y="3411"/>
                  <a:pt x="329538" y="10499"/>
                </a:cubicBezTo>
                <a:cubicBezTo>
                  <a:pt x="412505" y="17614"/>
                  <a:pt x="495870" y="15924"/>
                  <a:pt x="578558" y="5455"/>
                </a:cubicBezTo>
                <a:cubicBezTo>
                  <a:pt x="626936" y="-270"/>
                  <a:pt x="675313" y="-917"/>
                  <a:pt x="723689" y="906"/>
                </a:cubicBezTo>
                <a:close/>
              </a:path>
            </a:pathLst>
          </a:custGeom>
        </p:spPr>
      </p:pic>
      <p:pic>
        <p:nvPicPr>
          <p:cNvPr id="25" name="Afbeelding 24" descr="Afbeelding met persoon, kind, groep, familie&#10;&#10;Automatisch gegenereerde beschrijving">
            <a:extLst>
              <a:ext uri="{FF2B5EF4-FFF2-40B4-BE49-F238E27FC236}">
                <a16:creationId xmlns:a16="http://schemas.microsoft.com/office/drawing/2014/main" id="{A579BAA2-1D34-429F-9CF4-72B10AEB98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1" r="19921" b="3"/>
          <a:stretch/>
        </p:blipFill>
        <p:spPr>
          <a:xfrm>
            <a:off x="5371394" y="3215683"/>
            <a:ext cx="2809123" cy="3034623"/>
          </a:xfrm>
          <a:custGeom>
            <a:avLst/>
            <a:gdLst/>
            <a:ahLst/>
            <a:cxnLst/>
            <a:rect l="l" t="t" r="r" b="b"/>
            <a:pathLst>
              <a:path w="2809123" h="3034623">
                <a:moveTo>
                  <a:pt x="909359" y="1412"/>
                </a:moveTo>
                <a:cubicBezTo>
                  <a:pt x="958144" y="-855"/>
                  <a:pt x="1007041" y="-392"/>
                  <a:pt x="1055844" y="2812"/>
                </a:cubicBezTo>
                <a:cubicBezTo>
                  <a:pt x="1188892" y="11671"/>
                  <a:pt x="1321724" y="23752"/>
                  <a:pt x="1455098" y="27433"/>
                </a:cubicBezTo>
                <a:cubicBezTo>
                  <a:pt x="1585007" y="30886"/>
                  <a:pt x="1714916" y="19724"/>
                  <a:pt x="1844174" y="11211"/>
                </a:cubicBezTo>
                <a:cubicBezTo>
                  <a:pt x="2032760" y="-1215"/>
                  <a:pt x="2221452" y="7644"/>
                  <a:pt x="2410145" y="15353"/>
                </a:cubicBezTo>
                <a:cubicBezTo>
                  <a:pt x="2481555" y="18287"/>
                  <a:pt x="2552964" y="17014"/>
                  <a:pt x="2624374" y="15060"/>
                </a:cubicBezTo>
                <a:lnTo>
                  <a:pt x="2784992" y="11774"/>
                </a:lnTo>
                <a:lnTo>
                  <a:pt x="2785432" y="38761"/>
                </a:lnTo>
                <a:cubicBezTo>
                  <a:pt x="2800584" y="206742"/>
                  <a:pt x="2808948" y="374831"/>
                  <a:pt x="2808827" y="543247"/>
                </a:cubicBezTo>
                <a:cubicBezTo>
                  <a:pt x="2810305" y="612173"/>
                  <a:pt x="2806257" y="681111"/>
                  <a:pt x="2796705" y="749514"/>
                </a:cubicBezTo>
                <a:cubicBezTo>
                  <a:pt x="2780583" y="847684"/>
                  <a:pt x="2768461" y="946836"/>
                  <a:pt x="2778522" y="1046533"/>
                </a:cubicBezTo>
                <a:cubicBezTo>
                  <a:pt x="2785553" y="1115252"/>
                  <a:pt x="2789675" y="1183862"/>
                  <a:pt x="2789432" y="1252908"/>
                </a:cubicBezTo>
                <a:cubicBezTo>
                  <a:pt x="2789432" y="1411618"/>
                  <a:pt x="2787978" y="1570434"/>
                  <a:pt x="2791008" y="1729144"/>
                </a:cubicBezTo>
                <a:cubicBezTo>
                  <a:pt x="2793675" y="1870399"/>
                  <a:pt x="2799493" y="2011110"/>
                  <a:pt x="2784826" y="2152475"/>
                </a:cubicBezTo>
                <a:cubicBezTo>
                  <a:pt x="2763249" y="2361141"/>
                  <a:pt x="2770159" y="2570898"/>
                  <a:pt x="2772704" y="2780218"/>
                </a:cubicBezTo>
                <a:lnTo>
                  <a:pt x="2785201" y="3024103"/>
                </a:lnTo>
                <a:lnTo>
                  <a:pt x="2729575" y="3019707"/>
                </a:lnTo>
                <a:cubicBezTo>
                  <a:pt x="2664468" y="3010397"/>
                  <a:pt x="2600011" y="3001566"/>
                  <a:pt x="2534253" y="3013501"/>
                </a:cubicBezTo>
                <a:cubicBezTo>
                  <a:pt x="2505606" y="3018752"/>
                  <a:pt x="2476698" y="3022690"/>
                  <a:pt x="2447790" y="3025435"/>
                </a:cubicBezTo>
                <a:cubicBezTo>
                  <a:pt x="2373985" y="3030901"/>
                  <a:pt x="2299762" y="3028945"/>
                  <a:pt x="2226426" y="3019587"/>
                </a:cubicBezTo>
                <a:cubicBezTo>
                  <a:pt x="2141266" y="3010636"/>
                  <a:pt x="2055584" y="3025196"/>
                  <a:pt x="1970684" y="3013262"/>
                </a:cubicBezTo>
                <a:cubicBezTo>
                  <a:pt x="1902309" y="3004788"/>
                  <a:pt x="1833021" y="3004466"/>
                  <a:pt x="1764554" y="3012307"/>
                </a:cubicBezTo>
                <a:cubicBezTo>
                  <a:pt x="1635120" y="3026413"/>
                  <a:pt x="1504268" y="3025530"/>
                  <a:pt x="1375082" y="3009682"/>
                </a:cubicBezTo>
                <a:cubicBezTo>
                  <a:pt x="1299687" y="2999895"/>
                  <a:pt x="1222081" y="2994286"/>
                  <a:pt x="1148118" y="3011830"/>
                </a:cubicBezTo>
                <a:cubicBezTo>
                  <a:pt x="974281" y="3053123"/>
                  <a:pt x="800184" y="3029015"/>
                  <a:pt x="627259" y="3011830"/>
                </a:cubicBezTo>
                <a:cubicBezTo>
                  <a:pt x="534391" y="3001387"/>
                  <a:pt x="440493" y="3001148"/>
                  <a:pt x="347559" y="3011113"/>
                </a:cubicBezTo>
                <a:cubicBezTo>
                  <a:pt x="278929" y="3019957"/>
                  <a:pt x="209866" y="3025232"/>
                  <a:pt x="140699" y="3026927"/>
                </a:cubicBezTo>
                <a:lnTo>
                  <a:pt x="44501" y="3024299"/>
                </a:lnTo>
                <a:lnTo>
                  <a:pt x="26973" y="2893528"/>
                </a:lnTo>
                <a:cubicBezTo>
                  <a:pt x="-4174" y="2764506"/>
                  <a:pt x="-10619" y="2635110"/>
                  <a:pt x="19693" y="2504963"/>
                </a:cubicBezTo>
                <a:cubicBezTo>
                  <a:pt x="48311" y="2384006"/>
                  <a:pt x="46914" y="2257385"/>
                  <a:pt x="15637" y="2137152"/>
                </a:cubicBezTo>
                <a:cubicBezTo>
                  <a:pt x="8714" y="2106022"/>
                  <a:pt x="4478" y="2074304"/>
                  <a:pt x="2986" y="2042386"/>
                </a:cubicBezTo>
                <a:cubicBezTo>
                  <a:pt x="-6442" y="1925867"/>
                  <a:pt x="9430" y="1810973"/>
                  <a:pt x="22676" y="1695829"/>
                </a:cubicBezTo>
                <a:cubicBezTo>
                  <a:pt x="31508" y="1622442"/>
                  <a:pt x="44993" y="1548304"/>
                  <a:pt x="22676" y="1475668"/>
                </a:cubicBezTo>
                <a:cubicBezTo>
                  <a:pt x="7389" y="1425047"/>
                  <a:pt x="3989" y="1371313"/>
                  <a:pt x="12773" y="1319017"/>
                </a:cubicBezTo>
                <a:cubicBezTo>
                  <a:pt x="27582" y="1226202"/>
                  <a:pt x="30672" y="1131749"/>
                  <a:pt x="21961" y="1038096"/>
                </a:cubicBezTo>
                <a:cubicBezTo>
                  <a:pt x="16209" y="976348"/>
                  <a:pt x="17092" y="914112"/>
                  <a:pt x="24587" y="852564"/>
                </a:cubicBezTo>
                <a:cubicBezTo>
                  <a:pt x="34491" y="769801"/>
                  <a:pt x="49886" y="685536"/>
                  <a:pt x="31150" y="602524"/>
                </a:cubicBezTo>
                <a:cubicBezTo>
                  <a:pt x="1315" y="470626"/>
                  <a:pt x="7282" y="338854"/>
                  <a:pt x="19217" y="205958"/>
                </a:cubicBezTo>
                <a:cubicBezTo>
                  <a:pt x="23692" y="156512"/>
                  <a:pt x="28406" y="106785"/>
                  <a:pt x="29763" y="56918"/>
                </a:cubicBezTo>
                <a:lnTo>
                  <a:pt x="29335" y="22484"/>
                </a:lnTo>
                <a:lnTo>
                  <a:pt x="182423" y="11326"/>
                </a:lnTo>
                <a:cubicBezTo>
                  <a:pt x="307134" y="-180"/>
                  <a:pt x="431415" y="11326"/>
                  <a:pt x="556126" y="18689"/>
                </a:cubicBezTo>
                <a:cubicBezTo>
                  <a:pt x="625195" y="22602"/>
                  <a:pt x="694588" y="27319"/>
                  <a:pt x="763549" y="16388"/>
                </a:cubicBezTo>
                <a:cubicBezTo>
                  <a:pt x="811902" y="8674"/>
                  <a:pt x="860574" y="3678"/>
                  <a:pt x="909359" y="1412"/>
                </a:cubicBezTo>
                <a:close/>
              </a:path>
            </a:pathLst>
          </a:custGeom>
        </p:spPr>
      </p:pic>
      <p:pic>
        <p:nvPicPr>
          <p:cNvPr id="19" name="Afbeelding 18" descr="Afbeelding met persoon, kind, binnen, klein&#10;&#10;Automatisch gegenereerde beschrijving">
            <a:extLst>
              <a:ext uri="{FF2B5EF4-FFF2-40B4-BE49-F238E27FC236}">
                <a16:creationId xmlns:a16="http://schemas.microsoft.com/office/drawing/2014/main" id="{486838ED-2DEB-4702-B7A9-7E2A3FE0DD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098"/>
          <a:stretch/>
        </p:blipFill>
        <p:spPr>
          <a:xfrm>
            <a:off x="8350555" y="4171427"/>
            <a:ext cx="3434858" cy="2084130"/>
          </a:xfrm>
          <a:custGeom>
            <a:avLst/>
            <a:gdLst/>
            <a:ahLst/>
            <a:cxnLst/>
            <a:rect l="l" t="t" r="r" b="b"/>
            <a:pathLst>
              <a:path w="3434858" h="2084130">
                <a:moveTo>
                  <a:pt x="1225971" y="1141"/>
                </a:moveTo>
                <a:cubicBezTo>
                  <a:pt x="1283624" y="3345"/>
                  <a:pt x="1341187" y="8746"/>
                  <a:pt x="1398467" y="17334"/>
                </a:cubicBezTo>
                <a:cubicBezTo>
                  <a:pt x="1484331" y="31639"/>
                  <a:pt x="1570921" y="22789"/>
                  <a:pt x="1657200" y="16728"/>
                </a:cubicBezTo>
                <a:cubicBezTo>
                  <a:pt x="1761649" y="9334"/>
                  <a:pt x="1865993" y="5334"/>
                  <a:pt x="1970648" y="17456"/>
                </a:cubicBezTo>
                <a:cubicBezTo>
                  <a:pt x="2045091" y="26183"/>
                  <a:pt x="2119948" y="18061"/>
                  <a:pt x="2194600" y="13213"/>
                </a:cubicBezTo>
                <a:cubicBezTo>
                  <a:pt x="2272509" y="6910"/>
                  <a:pt x="2350711" y="6910"/>
                  <a:pt x="2428622" y="13213"/>
                </a:cubicBezTo>
                <a:cubicBezTo>
                  <a:pt x="2499846" y="19540"/>
                  <a:pt x="2571412" y="18037"/>
                  <a:pt x="2642398" y="8727"/>
                </a:cubicBezTo>
                <a:cubicBezTo>
                  <a:pt x="2725458" y="-1455"/>
                  <a:pt x="2808518" y="6424"/>
                  <a:pt x="2891579" y="13819"/>
                </a:cubicBezTo>
                <a:cubicBezTo>
                  <a:pt x="3037765" y="27031"/>
                  <a:pt x="3183847" y="21092"/>
                  <a:pt x="3329721" y="11394"/>
                </a:cubicBezTo>
                <a:lnTo>
                  <a:pt x="3422995" y="10092"/>
                </a:lnTo>
                <a:lnTo>
                  <a:pt x="3423106" y="30386"/>
                </a:lnTo>
                <a:cubicBezTo>
                  <a:pt x="3435867" y="237971"/>
                  <a:pt x="3438238" y="446198"/>
                  <a:pt x="3430208" y="654090"/>
                </a:cubicBezTo>
                <a:cubicBezTo>
                  <a:pt x="3423106" y="827990"/>
                  <a:pt x="3429304" y="1002474"/>
                  <a:pt x="3417295" y="1176228"/>
                </a:cubicBezTo>
                <a:cubicBezTo>
                  <a:pt x="3411355" y="1261425"/>
                  <a:pt x="3404770" y="1348083"/>
                  <a:pt x="3419490" y="1431526"/>
                </a:cubicBezTo>
                <a:cubicBezTo>
                  <a:pt x="3444413" y="1572253"/>
                  <a:pt x="3430724" y="1710643"/>
                  <a:pt x="3415229" y="1849910"/>
                </a:cubicBezTo>
                <a:cubicBezTo>
                  <a:pt x="3410101" y="1894678"/>
                  <a:pt x="3408864" y="1939801"/>
                  <a:pt x="3411481" y="1984635"/>
                </a:cubicBezTo>
                <a:lnTo>
                  <a:pt x="3420281" y="2045052"/>
                </a:lnTo>
                <a:lnTo>
                  <a:pt x="3334389" y="2032837"/>
                </a:lnTo>
                <a:cubicBezTo>
                  <a:pt x="3297879" y="2029644"/>
                  <a:pt x="3261227" y="2028419"/>
                  <a:pt x="3224622" y="2029160"/>
                </a:cubicBezTo>
                <a:cubicBezTo>
                  <a:pt x="3151412" y="2030641"/>
                  <a:pt x="3078391" y="2039983"/>
                  <a:pt x="3007079" y="2057157"/>
                </a:cubicBezTo>
                <a:cubicBezTo>
                  <a:pt x="2872697" y="2088306"/>
                  <a:pt x="2737925" y="2094750"/>
                  <a:pt x="2602371" y="2064436"/>
                </a:cubicBezTo>
                <a:cubicBezTo>
                  <a:pt x="2476389" y="2035818"/>
                  <a:pt x="2344507" y="2037215"/>
                  <a:pt x="2219280" y="2068494"/>
                </a:cubicBezTo>
                <a:cubicBezTo>
                  <a:pt x="2186857" y="2075416"/>
                  <a:pt x="2153821" y="2079653"/>
                  <a:pt x="2120577" y="2081145"/>
                </a:cubicBezTo>
                <a:cubicBezTo>
                  <a:pt x="1999217" y="2090573"/>
                  <a:pt x="1879549" y="2074701"/>
                  <a:pt x="1759622" y="2061453"/>
                </a:cubicBezTo>
                <a:cubicBezTo>
                  <a:pt x="1683186" y="2052622"/>
                  <a:pt x="1605969" y="2039136"/>
                  <a:pt x="1530313" y="2061453"/>
                </a:cubicBezTo>
                <a:cubicBezTo>
                  <a:pt x="1477590" y="2076742"/>
                  <a:pt x="1421623" y="2080142"/>
                  <a:pt x="1367155" y="2071358"/>
                </a:cubicBezTo>
                <a:cubicBezTo>
                  <a:pt x="1270484" y="2056548"/>
                  <a:pt x="1172107" y="2053457"/>
                  <a:pt x="1074563" y="2062169"/>
                </a:cubicBezTo>
                <a:cubicBezTo>
                  <a:pt x="1010251" y="2067921"/>
                  <a:pt x="945429" y="2067038"/>
                  <a:pt x="881325" y="2059543"/>
                </a:cubicBezTo>
                <a:cubicBezTo>
                  <a:pt x="795121" y="2049639"/>
                  <a:pt x="707357" y="2034243"/>
                  <a:pt x="620895" y="2052980"/>
                </a:cubicBezTo>
                <a:cubicBezTo>
                  <a:pt x="483518" y="2082816"/>
                  <a:pt x="346272" y="2076848"/>
                  <a:pt x="207854" y="2064914"/>
                </a:cubicBezTo>
                <a:cubicBezTo>
                  <a:pt x="156354" y="2060439"/>
                  <a:pt x="104562" y="2055725"/>
                  <a:pt x="52622" y="2054367"/>
                </a:cubicBezTo>
                <a:lnTo>
                  <a:pt x="12047" y="2054851"/>
                </a:lnTo>
                <a:lnTo>
                  <a:pt x="2957" y="1815310"/>
                </a:lnTo>
                <a:cubicBezTo>
                  <a:pt x="-270" y="1732929"/>
                  <a:pt x="-1846" y="1650548"/>
                  <a:pt x="3487" y="1568139"/>
                </a:cubicBezTo>
                <a:cubicBezTo>
                  <a:pt x="12457" y="1429500"/>
                  <a:pt x="20094" y="1290971"/>
                  <a:pt x="12700" y="1152224"/>
                </a:cubicBezTo>
                <a:cubicBezTo>
                  <a:pt x="7675" y="1076879"/>
                  <a:pt x="5703" y="1001421"/>
                  <a:pt x="6775" y="925999"/>
                </a:cubicBezTo>
                <a:lnTo>
                  <a:pt x="11863" y="832882"/>
                </a:lnTo>
                <a:lnTo>
                  <a:pt x="20970" y="766654"/>
                </a:lnTo>
                <a:lnTo>
                  <a:pt x="24654" y="677192"/>
                </a:lnTo>
                <a:lnTo>
                  <a:pt x="25185" y="676317"/>
                </a:lnTo>
                <a:lnTo>
                  <a:pt x="25185" y="665409"/>
                </a:lnTo>
                <a:lnTo>
                  <a:pt x="24741" y="664535"/>
                </a:lnTo>
                <a:lnTo>
                  <a:pt x="20970" y="572951"/>
                </a:lnTo>
                <a:lnTo>
                  <a:pt x="18150" y="552445"/>
                </a:lnTo>
                <a:lnTo>
                  <a:pt x="15972" y="515645"/>
                </a:lnTo>
                <a:cubicBezTo>
                  <a:pt x="2990" y="410624"/>
                  <a:pt x="-416" y="304831"/>
                  <a:pt x="5790" y="199319"/>
                </a:cubicBezTo>
                <a:lnTo>
                  <a:pt x="13901" y="9025"/>
                </a:lnTo>
                <a:lnTo>
                  <a:pt x="109477" y="8001"/>
                </a:lnTo>
                <a:cubicBezTo>
                  <a:pt x="187346" y="8970"/>
                  <a:pt x="265007" y="27152"/>
                  <a:pt x="343084" y="23759"/>
                </a:cubicBezTo>
                <a:cubicBezTo>
                  <a:pt x="579702" y="13819"/>
                  <a:pt x="816423" y="17092"/>
                  <a:pt x="1052937" y="4121"/>
                </a:cubicBezTo>
                <a:cubicBezTo>
                  <a:pt x="1110576" y="-73"/>
                  <a:pt x="1168318" y="-1064"/>
                  <a:pt x="1225971" y="11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349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4C9E94-7255-4040-98D8-CF21C3BE4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200" dirty="0"/>
              <a:t>Op welke manier kan basisschool De </a:t>
            </a:r>
            <a:r>
              <a:rPr lang="nl-NL" sz="2200" dirty="0" err="1"/>
              <a:t>Ieme</a:t>
            </a:r>
            <a:r>
              <a:rPr lang="nl-NL" sz="2200" dirty="0"/>
              <a:t> W&amp;T verwerken in het lesprogramma?</a:t>
            </a:r>
            <a:br>
              <a:rPr lang="nl-NL" sz="2200" dirty="0"/>
            </a:br>
            <a:endParaRPr lang="nl-NL" sz="2200" dirty="0"/>
          </a:p>
        </p:txBody>
      </p:sp>
      <p:sp>
        <p:nvSpPr>
          <p:cNvPr id="139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C9476A"/>
          </a:solidFill>
          <a:ln w="38100" cap="rnd">
            <a:solidFill>
              <a:srgbClr val="C9476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F7BC48-54E2-4474-B2D1-1084F7460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2400" dirty="0">
                <a:effectLst/>
                <a:latin typeface="The Hand (Hoofdtekst)"/>
                <a:ea typeface="Calibri" panose="020F0502020204030204" pitchFamily="34" charset="0"/>
                <a:cs typeface="Times New Roman" panose="02020603050405020304" pitchFamily="18" charset="0"/>
              </a:rPr>
              <a:t>Op welke manier wordt Wetenschap &amp; Technologie in het Jenaplan onderwijs aangeboden? </a:t>
            </a:r>
          </a:p>
          <a:p>
            <a:pPr>
              <a:lnSpc>
                <a:spcPct val="100000"/>
              </a:lnSpc>
            </a:pPr>
            <a:r>
              <a:rPr lang="nl-NL" sz="2400" dirty="0">
                <a:effectLst/>
                <a:latin typeface="The Hand (Hoofdtekst)"/>
                <a:ea typeface="Calibri" panose="020F0502020204030204" pitchFamily="34" charset="0"/>
                <a:cs typeface="Times New Roman" panose="02020603050405020304" pitchFamily="18" charset="0"/>
              </a:rPr>
              <a:t>Op welke wijze kunnen de vakken taal, rekenen en beeldende vorming geïntegreerd worden binnen een Wetenschap &amp; Technologie les?</a:t>
            </a:r>
          </a:p>
          <a:p>
            <a:pPr>
              <a:lnSpc>
                <a:spcPct val="100000"/>
              </a:lnSpc>
            </a:pPr>
            <a:r>
              <a:rPr lang="nl-NL" sz="2400" dirty="0">
                <a:effectLst/>
                <a:latin typeface="The Hand (Hoofdtekst)"/>
                <a:ea typeface="Calibri" panose="020F0502020204030204" pitchFamily="34" charset="0"/>
                <a:cs typeface="Times New Roman" panose="02020603050405020304" pitchFamily="18" charset="0"/>
              </a:rPr>
              <a:t>Op welke manier kan je ontwerpend leren met de kinderen?</a:t>
            </a:r>
          </a:p>
          <a:p>
            <a:pPr>
              <a:lnSpc>
                <a:spcPct val="100000"/>
              </a:lnSpc>
            </a:pPr>
            <a:r>
              <a:rPr lang="nl-NL" sz="2400" dirty="0">
                <a:effectLst/>
                <a:latin typeface="The Hand (Hoofdtekst)"/>
                <a:ea typeface="Calibri" panose="020F0502020204030204" pitchFamily="34" charset="0"/>
                <a:cs typeface="Times New Roman" panose="02020603050405020304" pitchFamily="18" charset="0"/>
              </a:rPr>
              <a:t>Wat heeft een leerkracht nodig om een techniekles te geven?</a:t>
            </a:r>
          </a:p>
          <a:p>
            <a:pPr marL="0" indent="0">
              <a:lnSpc>
                <a:spcPct val="100000"/>
              </a:lnSpc>
              <a:buNone/>
            </a:pPr>
            <a:endParaRPr lang="nl-NL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028" name="Picture 4" descr="Onderzoek &amp; Ontwerpen | Stichting Technasium">
            <a:extLst>
              <a:ext uri="{FF2B5EF4-FFF2-40B4-BE49-F238E27FC236}">
                <a16:creationId xmlns:a16="http://schemas.microsoft.com/office/drawing/2014/main" id="{78315113-FDAC-46DA-B9D2-75B91394E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2050610"/>
            <a:ext cx="5458968" cy="275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EF64A84-DEA1-45E1-B15B-A088DE1B3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8118" y="1115925"/>
            <a:ext cx="5639898" cy="498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7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CD7FDB-42A6-4629-A414-754E4EB8F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1800" dirty="0"/>
              <a:t>Op welke manier kan basisschool De </a:t>
            </a:r>
            <a:r>
              <a:rPr lang="nl-NL" sz="1800" dirty="0" err="1"/>
              <a:t>Ieme</a:t>
            </a:r>
            <a:r>
              <a:rPr lang="nl-NL" sz="1800" dirty="0"/>
              <a:t> het kernconcept materie en techniek implementeren aansluitend bij de leef- en belevingswereld bij de kinderen in de middenbouw?</a:t>
            </a:r>
            <a:br>
              <a:rPr lang="nl-NL" sz="1800" dirty="0"/>
            </a:br>
            <a:endParaRPr lang="nl-NL" sz="1800" dirty="0"/>
          </a:p>
        </p:txBody>
      </p:sp>
      <p:sp>
        <p:nvSpPr>
          <p:cNvPr id="14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9476A"/>
          </a:solidFill>
          <a:ln w="38100" cap="rnd">
            <a:solidFill>
              <a:srgbClr val="C9476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AA7223-AF17-4618-A270-84CE03ECE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nl-NL" dirty="0"/>
              <a:t>1.	Welke mogelijkheden biedt dit kernconcept voor </a:t>
            </a:r>
            <a:r>
              <a:rPr lang="nl-NL" dirty="0" err="1"/>
              <a:t>vakintegratie</a:t>
            </a:r>
            <a:r>
              <a:rPr lang="nl-NL" dirty="0"/>
              <a:t>?</a:t>
            </a:r>
          </a:p>
          <a:p>
            <a:r>
              <a:rPr lang="nl-NL" dirty="0"/>
              <a:t>2.	Wat kenmerkt de leef- en belevingswereld in de middenbouw?</a:t>
            </a:r>
          </a:p>
          <a:p>
            <a:r>
              <a:rPr lang="nl-NL" dirty="0"/>
              <a:t>3.	Hoe kan het onderzoekend leren geïntegreerd worden in de pijler materie en techniek?</a:t>
            </a:r>
          </a:p>
        </p:txBody>
      </p:sp>
      <p:pic>
        <p:nvPicPr>
          <p:cNvPr id="7" name="Afbeelding 6" descr="Afbeelding met persoon, binnen, jong, jongen&#10;&#10;Automatisch gegenereerde beschrijving">
            <a:extLst>
              <a:ext uri="{FF2B5EF4-FFF2-40B4-BE49-F238E27FC236}">
                <a16:creationId xmlns:a16="http://schemas.microsoft.com/office/drawing/2014/main" id="{41156502-295B-4A5F-87E4-742A438430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9" r="1" b="4689"/>
          <a:stretch/>
        </p:blipFill>
        <p:spPr>
          <a:xfrm>
            <a:off x="8156454" y="-5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  <p:pic>
        <p:nvPicPr>
          <p:cNvPr id="5" name="Afbeelding 4" descr="Afbeelding met persoon, tafel, binnen&#10;&#10;Automatisch gegenereerde beschrijving">
            <a:extLst>
              <a:ext uri="{FF2B5EF4-FFF2-40B4-BE49-F238E27FC236}">
                <a16:creationId xmlns:a16="http://schemas.microsoft.com/office/drawing/2014/main" id="{DC5B62EE-0679-4290-A92F-E554C18088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785"/>
          <a:stretch/>
        </p:blipFill>
        <p:spPr>
          <a:xfrm>
            <a:off x="8144356" y="4362195"/>
            <a:ext cx="4047645" cy="2495811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3535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1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897F6E-A881-41F8-8C58-1CC487FCF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4"/>
            <a:ext cx="5221224" cy="2066544"/>
          </a:xfrm>
        </p:spPr>
        <p:txBody>
          <a:bodyPr anchor="b">
            <a:normAutofit/>
          </a:bodyPr>
          <a:lstStyle/>
          <a:p>
            <a:r>
              <a:rPr lang="nl-NL" sz="4400" dirty="0"/>
              <a:t>Samenwerking Het Techniek Loket</a:t>
            </a:r>
          </a:p>
        </p:txBody>
      </p:sp>
      <p:pic>
        <p:nvPicPr>
          <p:cNvPr id="6" name="Afbeelding 5" descr="Afbeelding met tekst, muur, binnen, gekoppeld&#10;&#10;Automatisch gegenereerde beschrijving">
            <a:extLst>
              <a:ext uri="{FF2B5EF4-FFF2-40B4-BE49-F238E27FC236}">
                <a16:creationId xmlns:a16="http://schemas.microsoft.com/office/drawing/2014/main" id="{503A7134-4D57-4BB8-BE36-75EEE0E34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" r="-5" b="27606"/>
          <a:stretch/>
        </p:blipFill>
        <p:spPr>
          <a:xfrm>
            <a:off x="9336271" y="-20973"/>
            <a:ext cx="2757736" cy="2524633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</p:spPr>
      </p:pic>
      <p:pic>
        <p:nvPicPr>
          <p:cNvPr id="4" name="Afbeelding 3" descr="Afbeelding met tekst, persoon, binnen, venster&#10;&#10;Automatisch gegenereerde beschrijving">
            <a:extLst>
              <a:ext uri="{FF2B5EF4-FFF2-40B4-BE49-F238E27FC236}">
                <a16:creationId xmlns:a16="http://schemas.microsoft.com/office/drawing/2014/main" id="{4E45614D-37D4-4190-8F63-DAF127086A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0" r="3" b="15723"/>
          <a:stretch/>
        </p:blipFill>
        <p:spPr>
          <a:xfrm>
            <a:off x="6388700" y="-16492"/>
            <a:ext cx="2852627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</p:spPr>
      </p:pic>
      <p:sp>
        <p:nvSpPr>
          <p:cNvPr id="29" name="sketchy rul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" y="260986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9476A"/>
          </a:solidFill>
          <a:ln w="38100" cap="rnd">
            <a:solidFill>
              <a:srgbClr val="C9476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540C2A-18C2-4169-91B1-295E20340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843784"/>
            <a:ext cx="5221224" cy="3328416"/>
          </a:xfrm>
        </p:spPr>
        <p:txBody>
          <a:bodyPr>
            <a:normAutofit/>
          </a:bodyPr>
          <a:lstStyle/>
          <a:p>
            <a:r>
              <a:rPr lang="nl-NL" dirty="0"/>
              <a:t>Inspiratielokaal</a:t>
            </a:r>
          </a:p>
          <a:p>
            <a:r>
              <a:rPr lang="nl-NL" dirty="0" err="1"/>
              <a:t>Leskist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Afbeelding met tekst, binnen, plank, open&#10;&#10;Automatisch gegenereerde beschrijving">
            <a:extLst>
              <a:ext uri="{FF2B5EF4-FFF2-40B4-BE49-F238E27FC236}">
                <a16:creationId xmlns:a16="http://schemas.microsoft.com/office/drawing/2014/main" id="{942FE93F-3FDA-43B6-A709-E19D4D88EF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60" r="-2" b="10210"/>
          <a:stretch/>
        </p:blipFill>
        <p:spPr>
          <a:xfrm>
            <a:off x="6339678" y="2609868"/>
            <a:ext cx="5803299" cy="4141924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9852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008362-0C23-44BD-AC6D-B4912DE9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nl-NL" sz="3300"/>
              <a:t>Samenvatting adviezen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C9476A"/>
          </a:solidFill>
          <a:ln w="34925">
            <a:solidFill>
              <a:srgbClr val="C9476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74350171-F0B0-4CEB-A011-E3826A1CF3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89583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32362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2B301B"/>
      </a:dk2>
      <a:lt2>
        <a:srgbClr val="F0F3F2"/>
      </a:lt2>
      <a:accent1>
        <a:srgbClr val="C9476A"/>
      </a:accent1>
      <a:accent2>
        <a:srgbClr val="B7358E"/>
      </a:accent2>
      <a:accent3>
        <a:srgbClr val="BC47C9"/>
      </a:accent3>
      <a:accent4>
        <a:srgbClr val="783BB9"/>
      </a:accent4>
      <a:accent5>
        <a:srgbClr val="4F47C9"/>
      </a:accent5>
      <a:accent6>
        <a:srgbClr val="3563B7"/>
      </a:accent6>
      <a:hlink>
        <a:srgbClr val="5D3FBF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196</Words>
  <Application>Microsoft Office PowerPoint</Application>
  <PresentationFormat>Breedbeeld</PresentationFormat>
  <Paragraphs>24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Modern Love</vt:lpstr>
      <vt:lpstr>The Hand</vt:lpstr>
      <vt:lpstr>The Hand (Hoofdtekst)</vt:lpstr>
      <vt:lpstr>SketchyVTI</vt:lpstr>
      <vt:lpstr>Innovatief ontwerp wetenschap en technologie</vt:lpstr>
      <vt:lpstr>Wat houdt onze opdracht in?</vt:lpstr>
      <vt:lpstr>Op welke manier kan basisschool De Ieme W&amp;T verwerken in het lesprogramma? </vt:lpstr>
      <vt:lpstr>Op welke manier kan basisschool De Ieme het kernconcept materie en techniek implementeren aansluitend bij de leef- en belevingswereld bij de kinderen in de middenbouw? </vt:lpstr>
      <vt:lpstr>Samenwerking Het Techniek Loket</vt:lpstr>
      <vt:lpstr>Samenvatting adviezen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Innovatief ontwerp wetenschap en technologie</dc:title>
  <dc:creator>Heijnsbergen,Noor N.N. van</dc:creator>
  <cp:lastModifiedBy>M Van den Oord</cp:lastModifiedBy>
  <cp:revision>8</cp:revision>
  <dcterms:created xsi:type="dcterms:W3CDTF">2020-12-30T12:43:00Z</dcterms:created>
  <dcterms:modified xsi:type="dcterms:W3CDTF">2021-01-07T11:30:00Z</dcterms:modified>
</cp:coreProperties>
</file>