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8"/>
  </p:notesMasterIdLst>
  <p:handoutMasterIdLst>
    <p:handoutMasterId r:id="rId9"/>
  </p:handoutMasterIdLst>
  <p:sldIdLst>
    <p:sldId id="261" r:id="rId5"/>
    <p:sldId id="271" r:id="rId6"/>
    <p:sldId id="272" r:id="rId7"/>
  </p:sldIdLst>
  <p:sldSz cx="12192000" cy="6858000"/>
  <p:notesSz cx="6858000" cy="9144000"/>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FFE4F5-268C-40EC-B39A-89D5DCB92D0D}" v="23" dt="2020-10-27T08:37:30.764"/>
    <p1510:client id="{96B6ACF3-B82A-49EA-8518-9DE80BCBF009}" v="4" dt="2020-10-23T09:51:31.526"/>
    <p1510:client id="{9B62D7F6-3F94-45B2-931F-0C48CF30E24E}" v="825" dt="2020-10-23T10:24:51.737"/>
    <p1510:client id="{A9A5BB23-962A-4CD8-A6C9-27B7FA8CDE19}" v="204" dt="2020-10-23T10:22:56.0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1"/>
  </p:normalViewPr>
  <p:slideViewPr>
    <p:cSldViewPr snapToGrid="0">
      <p:cViewPr varScale="1">
        <p:scale>
          <a:sx n="72" d="100"/>
          <a:sy n="72" d="100"/>
        </p:scale>
        <p:origin x="81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72EF5B2-AEF2-4B4A-B24C-95A38082E2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9F626032-2667-44B1-8984-6DB7472747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E35FA6-C0F5-446C-8804-F9EB32137003}" type="datetime1">
              <a:rPr lang="nl-NL" smtClean="0"/>
              <a:t>6-1-2021</a:t>
            </a:fld>
            <a:endParaRPr lang="nl-NL"/>
          </a:p>
        </p:txBody>
      </p:sp>
      <p:sp>
        <p:nvSpPr>
          <p:cNvPr id="4" name="Tijdelijke aanduiding voor voettekst 3">
            <a:extLst>
              <a:ext uri="{FF2B5EF4-FFF2-40B4-BE49-F238E27FC236}">
                <a16:creationId xmlns:a16="http://schemas.microsoft.com/office/drawing/2014/main" id="{FADD3DC8-07DC-4712-805A-C03D8029AC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059C2DC-CB9D-43A7-9941-778B31A3B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4F6718-B8B8-4AB1-ACE3-951604C84734}" type="slidenum">
              <a:rPr lang="nl-NL" smtClean="0"/>
              <a:t>‹nr.›</a:t>
            </a:fld>
            <a:endParaRPr lang="nl-NL"/>
          </a:p>
        </p:txBody>
      </p:sp>
    </p:spTree>
    <p:extLst>
      <p:ext uri="{BB962C8B-B14F-4D97-AF65-F5344CB8AC3E}">
        <p14:creationId xmlns:p14="http://schemas.microsoft.com/office/powerpoint/2010/main" val="2255477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8BA1F72-8253-48E4-BDF9-A900ED23C6DA}" type="datetime1">
              <a:rPr lang="nl-NL" noProof="0" smtClean="0"/>
              <a:t>6-1-2021</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275CD8D-B1D9-4658-A4F0-38CA8D83ED5D}" type="slidenum">
              <a:rPr lang="nl-NL" noProof="0" smtClean="0"/>
              <a:t>‹nr.›</a:t>
            </a:fld>
            <a:endParaRPr lang="nl-NL" noProof="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C275CD8D-B1D9-4658-A4F0-38CA8D83ED5D}" type="slidenum">
              <a:rPr lang="nl-NL" smtClean="0"/>
              <a:t>1</a:t>
            </a:fld>
            <a:endParaRPr lang="nl-NL"/>
          </a:p>
        </p:txBody>
      </p:sp>
    </p:spTree>
    <p:extLst>
      <p:ext uri="{BB962C8B-B14F-4D97-AF65-F5344CB8AC3E}">
        <p14:creationId xmlns:p14="http://schemas.microsoft.com/office/powerpoint/2010/main" val="1112293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66" name="Afbeelding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e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hthoek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Vrije v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Vrije v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hthoek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Vrije v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Vrije v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Vrije v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Vrije v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Vrije v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Vrije v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Vrije v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Vrije v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Vrije v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Vrije v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Vrije v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Vrije v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Vrije v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Vrije v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Vrije v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Vrije v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Vrije v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Vrije v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Vrije v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Vrije v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Vrije v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Vrije v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Vrije v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Vrije v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hthoek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Vrije v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Vrije v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Vrije v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Vrije v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Vrije v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Vrije v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Vrije v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Vrije v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Vrije v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Vrije v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Vrije v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hthoek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Vrije v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Vrije v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Vrije v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Vrije v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Vrije v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Vrije v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Vrije v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Vrije v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Vrije v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Vrije v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Vrije v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Vrije v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Vrije v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el 1"/>
          <p:cNvSpPr>
            <a:spLocks noGrp="1"/>
          </p:cNvSpPr>
          <p:nvPr>
            <p:ph type="ctrTitle" hasCustomPrompt="1"/>
          </p:nvPr>
        </p:nvSpPr>
        <p:spPr>
          <a:xfrm>
            <a:off x="1876424" y="1122363"/>
            <a:ext cx="8791575" cy="2387600"/>
          </a:xfrm>
        </p:spPr>
        <p:txBody>
          <a:bodyPr rtlCol="0" anchor="b">
            <a:normAutofit/>
          </a:bodyPr>
          <a:lstStyle>
            <a:lvl1pPr algn="l">
              <a:defRPr sz="4800"/>
            </a:lvl1pPr>
          </a:lstStyle>
          <a:p>
            <a:pPr rtl="0"/>
            <a:r>
              <a:rPr lang="nl-NL" noProof="0"/>
              <a:t>Klik om de titelstijl van het model te bewerken</a:t>
            </a:r>
          </a:p>
        </p:txBody>
      </p:sp>
      <p:sp>
        <p:nvSpPr>
          <p:cNvPr id="3" name="Subtitel 2"/>
          <p:cNvSpPr>
            <a:spLocks noGrp="1"/>
          </p:cNvSpPr>
          <p:nvPr>
            <p:ph type="subTitle" idx="1" hasCustomPrompt="1"/>
          </p:nvPr>
        </p:nvSpPr>
        <p:spPr>
          <a:xfrm>
            <a:off x="1876424" y="3602038"/>
            <a:ext cx="8791575" cy="1655762"/>
          </a:xfrm>
        </p:spPr>
        <p:txBody>
          <a:bodyPr rtlCol="0">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ondertitelstijl van het model te bewerken</a:t>
            </a:r>
          </a:p>
        </p:txBody>
      </p:sp>
      <p:sp>
        <p:nvSpPr>
          <p:cNvPr id="4" name="Tijdelijke aanduiding voor datum 3"/>
          <p:cNvSpPr>
            <a:spLocks noGrp="1"/>
          </p:cNvSpPr>
          <p:nvPr>
            <p:ph type="dt" sz="half" idx="10"/>
          </p:nvPr>
        </p:nvSpPr>
        <p:spPr>
          <a:xfrm>
            <a:off x="7077511" y="5410201"/>
            <a:ext cx="2743200" cy="365125"/>
          </a:xfrm>
        </p:spPr>
        <p:txBody>
          <a:bodyPr rtlCol="0"/>
          <a:lstStyle/>
          <a:p>
            <a:pPr rtl="0"/>
            <a:fld id="{9744F673-126A-454C-83FF-DDCACEC9C151}" type="datetime1">
              <a:rPr lang="nl-NL" noProof="0" smtClean="0"/>
              <a:t>6-1-2021</a:t>
            </a:fld>
            <a:endParaRPr lang="nl-NL" noProof="0"/>
          </a:p>
        </p:txBody>
      </p:sp>
      <p:sp>
        <p:nvSpPr>
          <p:cNvPr id="5" name="Tijdelijke aanduiding voor voettekst 4"/>
          <p:cNvSpPr>
            <a:spLocks noGrp="1"/>
          </p:cNvSpPr>
          <p:nvPr>
            <p:ph type="ftr" sz="quarter" idx="11"/>
          </p:nvPr>
        </p:nvSpPr>
        <p:spPr>
          <a:xfrm>
            <a:off x="1876424" y="5410201"/>
            <a:ext cx="5124886" cy="365125"/>
          </a:xfrm>
        </p:spPr>
        <p:txBody>
          <a:bodyPr rtlCol="0"/>
          <a:lstStyle/>
          <a:p>
            <a:pPr rtl="0"/>
            <a:endParaRPr lang="nl-NL" noProof="0"/>
          </a:p>
        </p:txBody>
      </p:sp>
      <p:sp>
        <p:nvSpPr>
          <p:cNvPr id="6" name="Tijdelijke aanduiding voor dianummer 5"/>
          <p:cNvSpPr>
            <a:spLocks noGrp="1"/>
          </p:cNvSpPr>
          <p:nvPr>
            <p:ph type="sldNum" sz="quarter" idx="12"/>
          </p:nvPr>
        </p:nvSpPr>
        <p:spPr>
          <a:xfrm>
            <a:off x="9896911" y="5410199"/>
            <a:ext cx="771089" cy="365125"/>
          </a:xfrm>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0" y="4304664"/>
            <a:ext cx="9912355" cy="819355"/>
          </a:xfrm>
        </p:spPr>
        <p:txBody>
          <a:bodyPr rtlCol="0" anchor="b">
            <a:normAutofit/>
          </a:bodyPr>
          <a:lstStyle>
            <a:lvl1pPr>
              <a:defRPr sz="320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rtl="0">
              <a:buNone/>
            </a:pPr>
            <a:r>
              <a:rPr lang="nl-NL" noProof="0"/>
              <a:t>Klik op pictogram om afbeelding toe te voegen</a:t>
            </a:r>
          </a:p>
        </p:txBody>
      </p:sp>
      <p:sp>
        <p:nvSpPr>
          <p:cNvPr id="4" name="Tijdelijke aanduiding voor tekst 3"/>
          <p:cNvSpPr>
            <a:spLocks noGrp="1"/>
          </p:cNvSpPr>
          <p:nvPr>
            <p:ph type="body" sz="half" idx="2" hasCustomPrompt="1"/>
          </p:nvPr>
        </p:nvSpPr>
        <p:spPr>
          <a:xfrm>
            <a:off x="1141364" y="5124020"/>
            <a:ext cx="9910859" cy="682472"/>
          </a:xfrm>
        </p:spPr>
        <p:txBody>
          <a:bodyPr rtlCol="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2BA422E4-19E5-4BDC-B9C0-58C88575287D}" type="datetime1">
              <a:rPr lang="nl-NL" noProof="0" smtClean="0"/>
              <a:t>6-1-2021</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56" y="609600"/>
            <a:ext cx="9905955" cy="3429000"/>
          </a:xfrm>
        </p:spPr>
        <p:txBody>
          <a:bodyPr rtlCol="0" anchor="ctr">
            <a:normAutofit/>
          </a:bodyPr>
          <a:lstStyle>
            <a:lvl1pPr>
              <a:defRPr sz="3600"/>
            </a:lvl1pPr>
          </a:lstStyle>
          <a:p>
            <a:pPr rtl="0"/>
            <a:r>
              <a:rPr lang="nl-NL" noProof="0"/>
              <a:t>Klik om de titelstijl van het model te bewerken</a:t>
            </a:r>
          </a:p>
        </p:txBody>
      </p:sp>
      <p:sp>
        <p:nvSpPr>
          <p:cNvPr id="4" name="Tijdelijke aanduiding voor tekst 3"/>
          <p:cNvSpPr>
            <a:spLocks noGrp="1"/>
          </p:cNvSpPr>
          <p:nvPr>
            <p:ph type="body" sz="half" idx="2" hasCustomPrompt="1"/>
          </p:nvPr>
        </p:nvSpPr>
        <p:spPr>
          <a:xfrm>
            <a:off x="1141410" y="4419599"/>
            <a:ext cx="9904459" cy="1371599"/>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02C92B4A-25C9-420D-ADBB-8CEB55984595}" type="datetime1">
              <a:rPr lang="nl-NL" noProof="0" smtClean="0"/>
              <a:t>6-1-2021</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6212" y="609599"/>
            <a:ext cx="9302752" cy="2748429"/>
          </a:xfrm>
        </p:spPr>
        <p:txBody>
          <a:bodyPr rtlCol="0" anchor="ctr">
            <a:normAutofit/>
          </a:bodyPr>
          <a:lstStyle>
            <a:lvl1pPr>
              <a:defRPr sz="3600"/>
            </a:lvl1pPr>
          </a:lstStyle>
          <a:p>
            <a:pPr rtl="0"/>
            <a:r>
              <a:rPr lang="nl-NL" noProof="0"/>
              <a:t>Klik om de titelstijl van het model te bewerken</a:t>
            </a:r>
          </a:p>
        </p:txBody>
      </p:sp>
      <p:sp>
        <p:nvSpPr>
          <p:cNvPr id="12" name="Tijdelijke aanduiding voor tekst 3"/>
          <p:cNvSpPr>
            <a:spLocks noGrp="1"/>
          </p:cNvSpPr>
          <p:nvPr>
            <p:ph type="body" sz="half" idx="13" hasCustomPrompt="1"/>
          </p:nvPr>
        </p:nvSpPr>
        <p:spPr>
          <a:xfrm>
            <a:off x="1720644" y="3365557"/>
            <a:ext cx="875229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4" name="Tijdelijke aanduiding voor tekst 3"/>
          <p:cNvSpPr>
            <a:spLocks noGrp="1"/>
          </p:cNvSpPr>
          <p:nvPr>
            <p:ph type="body" sz="half" idx="2" hasCustomPrompt="1"/>
          </p:nvPr>
        </p:nvSpPr>
        <p:spPr>
          <a:xfrm>
            <a:off x="1141411" y="4309919"/>
            <a:ext cx="9906002" cy="1489496"/>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992389AB-4A48-4C4F-A29A-A7E5B2627716}" type="datetime1">
              <a:rPr lang="nl-NL" noProof="0" smtClean="0"/>
              <a:t>6-1-2021</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
        <p:nvSpPr>
          <p:cNvPr id="60" name="Tekstvak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nl-NL" sz="8000" noProof="0">
                <a:solidFill>
                  <a:schemeClr val="tx1"/>
                </a:solidFill>
                <a:effectLst/>
              </a:rPr>
              <a:t>‘</a:t>
            </a:r>
          </a:p>
        </p:txBody>
      </p:sp>
      <p:sp>
        <p:nvSpPr>
          <p:cNvPr id="61" name="Tekstvak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nl-NL"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0" y="2134041"/>
            <a:ext cx="9906001" cy="2511835"/>
          </a:xfrm>
        </p:spPr>
        <p:txBody>
          <a:bodyPr rtlCol="0" anchor="b">
            <a:normAutofit/>
          </a:bodyPr>
          <a:lstStyle>
            <a:lvl1pPr>
              <a:defRPr sz="3600"/>
            </a:lvl1pPr>
          </a:lstStyle>
          <a:p>
            <a:pPr rtl="0"/>
            <a:r>
              <a:rPr lang="nl-NL" noProof="0"/>
              <a:t>Klik om de titelstijl van het model te bewerken</a:t>
            </a:r>
          </a:p>
        </p:txBody>
      </p:sp>
      <p:sp>
        <p:nvSpPr>
          <p:cNvPr id="4" name="Tijdelijke aanduiding voor tekst 3"/>
          <p:cNvSpPr>
            <a:spLocks noGrp="1"/>
          </p:cNvSpPr>
          <p:nvPr>
            <p:ph type="body" sz="half" idx="2" hasCustomPrompt="1"/>
          </p:nvPr>
        </p:nvSpPr>
        <p:spPr>
          <a:xfrm>
            <a:off x="1141364" y="4657655"/>
            <a:ext cx="9904505" cy="1140644"/>
          </a:xfrm>
        </p:spPr>
        <p:txBody>
          <a:bodyPr rtlCol="0"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6793F738-CB51-4F96-8E89-503F68291191}" type="datetime1">
              <a:rPr lang="nl-NL" noProof="0" smtClean="0"/>
              <a:t>6-1-2021</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el 1"/>
          <p:cNvSpPr>
            <a:spLocks noGrp="1"/>
          </p:cNvSpPr>
          <p:nvPr>
            <p:ph type="title" hasCustomPrompt="1"/>
          </p:nvPr>
        </p:nvSpPr>
        <p:spPr>
          <a:xfrm>
            <a:off x="1141413" y="609600"/>
            <a:ext cx="9905998" cy="1905000"/>
          </a:xfrm>
        </p:spPr>
        <p:txBody>
          <a:bodyPr rtlCol="0"/>
          <a:lstStyle/>
          <a:p>
            <a:pPr rtl="0"/>
            <a:r>
              <a:rPr lang="nl-NL" noProof="0"/>
              <a:t>Klik om de titelstijl van het model te bewerken</a:t>
            </a:r>
          </a:p>
        </p:txBody>
      </p:sp>
      <p:sp>
        <p:nvSpPr>
          <p:cNvPr id="7" name="Tijdelijke aanduiding voor tekst 2"/>
          <p:cNvSpPr>
            <a:spLocks noGrp="1"/>
          </p:cNvSpPr>
          <p:nvPr>
            <p:ph type="body" idx="1" hasCustomPrompt="1"/>
          </p:nvPr>
        </p:nvSpPr>
        <p:spPr>
          <a:xfrm>
            <a:off x="1141410" y="2674463"/>
            <a:ext cx="3196899"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8" name="Tijdelijke aanduiding voor tekst 3"/>
          <p:cNvSpPr>
            <a:spLocks noGrp="1"/>
          </p:cNvSpPr>
          <p:nvPr>
            <p:ph type="body" sz="half" idx="15" hasCustomPrompt="1"/>
          </p:nvPr>
        </p:nvSpPr>
        <p:spPr>
          <a:xfrm>
            <a:off x="1127918" y="3360263"/>
            <a:ext cx="3208735"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9" name="Tijdelijke aanduiding voor tekst 4"/>
          <p:cNvSpPr>
            <a:spLocks noGrp="1"/>
          </p:cNvSpPr>
          <p:nvPr>
            <p:ph type="body" sz="quarter" idx="3" hasCustomPrompt="1"/>
          </p:nvPr>
        </p:nvSpPr>
        <p:spPr>
          <a:xfrm>
            <a:off x="4514766" y="2677635"/>
            <a:ext cx="3184385"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0" name="Tijdelijke aanduiding voor tekst 3"/>
          <p:cNvSpPr>
            <a:spLocks noGrp="1"/>
          </p:cNvSpPr>
          <p:nvPr>
            <p:ph type="body" sz="half" idx="16" hasCustomPrompt="1"/>
          </p:nvPr>
        </p:nvSpPr>
        <p:spPr>
          <a:xfrm>
            <a:off x="4504213" y="3363435"/>
            <a:ext cx="3195830"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11" name="Tijdelijke aanduiding voor tekst 4"/>
          <p:cNvSpPr>
            <a:spLocks noGrp="1"/>
          </p:cNvSpPr>
          <p:nvPr>
            <p:ph type="body" sz="quarter" idx="13" hasCustomPrompt="1"/>
          </p:nvPr>
        </p:nvSpPr>
        <p:spPr>
          <a:xfrm>
            <a:off x="7852442" y="2674463"/>
            <a:ext cx="3194968"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tekst 3"/>
          <p:cNvSpPr>
            <a:spLocks noGrp="1"/>
          </p:cNvSpPr>
          <p:nvPr>
            <p:ph type="body" sz="half" idx="17" hasCustomPrompt="1"/>
          </p:nvPr>
        </p:nvSpPr>
        <p:spPr>
          <a:xfrm>
            <a:off x="7852442" y="3360263"/>
            <a:ext cx="3194968"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3" name="Tijdelijke aanduiding voor datum 2"/>
          <p:cNvSpPr>
            <a:spLocks noGrp="1"/>
          </p:cNvSpPr>
          <p:nvPr>
            <p:ph type="dt" sz="half" idx="10"/>
          </p:nvPr>
        </p:nvSpPr>
        <p:spPr/>
        <p:txBody>
          <a:bodyPr rtlCol="0"/>
          <a:lstStyle/>
          <a:p>
            <a:pPr rtl="0"/>
            <a:fld id="{2B02264F-521A-455A-8774-51B976BD9163}" type="datetime1">
              <a:rPr lang="nl-NL" noProof="0" smtClean="0"/>
              <a:t>6-1-2021</a:t>
            </a:fld>
            <a:endParaRPr lang="nl-NL" noProof="0"/>
          </a:p>
        </p:txBody>
      </p:sp>
      <p:sp>
        <p:nvSpPr>
          <p:cNvPr id="4" name="Tijdelijke aanduiding voor voettekst 3"/>
          <p:cNvSpPr>
            <a:spLocks noGrp="1"/>
          </p:cNvSpPr>
          <p:nvPr>
            <p:ph type="ftr" sz="quarter" idx="11"/>
          </p:nvPr>
        </p:nvSpPr>
        <p:spPr/>
        <p:txBody>
          <a:bodyPr rtlCol="0"/>
          <a:lstStyle/>
          <a:p>
            <a:pPr rtl="0"/>
            <a:endParaRPr lang="nl-NL" noProof="0"/>
          </a:p>
        </p:txBody>
      </p:sp>
      <p:sp>
        <p:nvSpPr>
          <p:cNvPr id="5" name="Tijdelijke aanduiding voor dianummer 4"/>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skolom">
    <p:spTree>
      <p:nvGrpSpPr>
        <p:cNvPr id="1" name=""/>
        <p:cNvGrpSpPr/>
        <p:nvPr/>
      </p:nvGrpSpPr>
      <p:grpSpPr>
        <a:xfrm>
          <a:off x="0" y="0"/>
          <a:ext cx="0" cy="0"/>
          <a:chOff x="0" y="0"/>
          <a:chExt cx="0" cy="0"/>
        </a:xfrm>
      </p:grpSpPr>
      <p:sp>
        <p:nvSpPr>
          <p:cNvPr id="30" name="Titel 1"/>
          <p:cNvSpPr>
            <a:spLocks noGrp="1"/>
          </p:cNvSpPr>
          <p:nvPr>
            <p:ph type="title" hasCustomPrompt="1"/>
          </p:nvPr>
        </p:nvSpPr>
        <p:spPr>
          <a:xfrm>
            <a:off x="1141411" y="609600"/>
            <a:ext cx="9905999" cy="1905000"/>
          </a:xfrm>
        </p:spPr>
        <p:txBody>
          <a:bodyPr rtlCol="0"/>
          <a:lstStyle/>
          <a:p>
            <a:pPr rtl="0"/>
            <a:r>
              <a:rPr lang="nl-NL" noProof="0"/>
              <a:t>Klik om de titelstijl van het model te bewerken</a:t>
            </a:r>
          </a:p>
        </p:txBody>
      </p:sp>
      <p:sp>
        <p:nvSpPr>
          <p:cNvPr id="19" name="Tijdelijke aanduiding voor tekst 2"/>
          <p:cNvSpPr>
            <a:spLocks noGrp="1"/>
          </p:cNvSpPr>
          <p:nvPr>
            <p:ph type="body" idx="1" hasCustomPrompt="1"/>
          </p:nvPr>
        </p:nvSpPr>
        <p:spPr>
          <a:xfrm>
            <a:off x="1141413" y="4404596"/>
            <a:ext cx="319524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0" name="Tijdelijke aanduiding voor afbeelding 2"/>
          <p:cNvSpPr>
            <a:spLocks noGrp="1" noChangeAspect="1"/>
          </p:cNvSpPr>
          <p:nvPr>
            <p:ph type="pic" idx="15" hasCustomPrompt="1"/>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nl-NL" noProof="0"/>
              <a:t>Klik op pictogram om afbeelding toe te voegen</a:t>
            </a:r>
          </a:p>
        </p:txBody>
      </p:sp>
      <p:sp>
        <p:nvSpPr>
          <p:cNvPr id="21" name="Tijdelijke aanduiding voor tekst 3"/>
          <p:cNvSpPr>
            <a:spLocks noGrp="1"/>
          </p:cNvSpPr>
          <p:nvPr>
            <p:ph type="body" sz="half" idx="18" hasCustomPrompt="1"/>
          </p:nvPr>
        </p:nvSpPr>
        <p:spPr>
          <a:xfrm>
            <a:off x="1141413" y="4980858"/>
            <a:ext cx="3195240" cy="81784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22" name="Tijdelijke aanduiding voor tekst 4"/>
          <p:cNvSpPr>
            <a:spLocks noGrp="1"/>
          </p:cNvSpPr>
          <p:nvPr>
            <p:ph type="body" sz="quarter" idx="3" hasCustomPrompt="1"/>
          </p:nvPr>
        </p:nvSpPr>
        <p:spPr>
          <a:xfrm>
            <a:off x="4489053" y="4404596"/>
            <a:ext cx="320040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3" name="Tijdelijke aanduiding voor afbeelding 2"/>
          <p:cNvSpPr>
            <a:spLocks noGrp="1" noChangeAspect="1"/>
          </p:cNvSpPr>
          <p:nvPr>
            <p:ph type="pic" idx="21" hasCustomPrompt="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nl-NL" noProof="0"/>
              <a:t>Klik op pictogram om afbeelding toe te voegen</a:t>
            </a:r>
          </a:p>
        </p:txBody>
      </p:sp>
      <p:sp>
        <p:nvSpPr>
          <p:cNvPr id="24" name="Tijdelijke aanduiding voor tekst 3"/>
          <p:cNvSpPr>
            <a:spLocks noGrp="1"/>
          </p:cNvSpPr>
          <p:nvPr>
            <p:ph type="body" sz="half" idx="19" hasCustomPrompt="1"/>
          </p:nvPr>
        </p:nvSpPr>
        <p:spPr>
          <a:xfrm>
            <a:off x="4487593" y="4980857"/>
            <a:ext cx="3200400" cy="81034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25" name="Tijdelijke aanduiding voor tekst 4"/>
          <p:cNvSpPr>
            <a:spLocks noGrp="1"/>
          </p:cNvSpPr>
          <p:nvPr>
            <p:ph type="body" sz="quarter" idx="13" hasCustomPrompt="1"/>
          </p:nvPr>
        </p:nvSpPr>
        <p:spPr>
          <a:xfrm>
            <a:off x="7852567" y="4404595"/>
            <a:ext cx="3190741"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6" name="Tijdelijke aanduiding voor afbeelding 2"/>
          <p:cNvSpPr>
            <a:spLocks noGrp="1" noChangeAspect="1"/>
          </p:cNvSpPr>
          <p:nvPr>
            <p:ph type="pic" idx="22" hasCustomPrompt="1"/>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nl-NL" noProof="0"/>
              <a:t>Klik op pictogram om afbeelding toe te voegen</a:t>
            </a:r>
          </a:p>
        </p:txBody>
      </p:sp>
      <p:sp>
        <p:nvSpPr>
          <p:cNvPr id="27" name="Tijdelijke aanduiding voor tekst 3"/>
          <p:cNvSpPr>
            <a:spLocks noGrp="1"/>
          </p:cNvSpPr>
          <p:nvPr>
            <p:ph type="body" sz="half" idx="20" hasCustomPrompt="1"/>
          </p:nvPr>
        </p:nvSpPr>
        <p:spPr>
          <a:xfrm>
            <a:off x="7852442" y="4980854"/>
            <a:ext cx="3194968" cy="810345"/>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 om de tekststijlen van het model te bewerken</a:t>
            </a:r>
          </a:p>
        </p:txBody>
      </p:sp>
      <p:sp>
        <p:nvSpPr>
          <p:cNvPr id="3" name="Tijdelijke aanduiding voor datum 2"/>
          <p:cNvSpPr>
            <a:spLocks noGrp="1"/>
          </p:cNvSpPr>
          <p:nvPr>
            <p:ph type="dt" sz="half" idx="10"/>
          </p:nvPr>
        </p:nvSpPr>
        <p:spPr/>
        <p:txBody>
          <a:bodyPr rtlCol="0"/>
          <a:lstStyle/>
          <a:p>
            <a:pPr rtl="0"/>
            <a:fld id="{C541E846-08CC-45F4-9CB9-B50D2770530B}" type="datetime1">
              <a:rPr lang="nl-NL" noProof="0" smtClean="0"/>
              <a:t>6-1-2021</a:t>
            </a:fld>
            <a:endParaRPr lang="nl-NL" noProof="0"/>
          </a:p>
        </p:txBody>
      </p:sp>
      <p:sp>
        <p:nvSpPr>
          <p:cNvPr id="4" name="Tijdelijke aanduiding voor voettekst 3"/>
          <p:cNvSpPr>
            <a:spLocks noGrp="1"/>
          </p:cNvSpPr>
          <p:nvPr>
            <p:ph type="ftr" sz="quarter" idx="11"/>
          </p:nvPr>
        </p:nvSpPr>
        <p:spPr/>
        <p:txBody>
          <a:bodyPr rtlCol="0"/>
          <a:lstStyle/>
          <a:p>
            <a:pPr rtl="0"/>
            <a:endParaRPr lang="nl-NL" noProof="0"/>
          </a:p>
        </p:txBody>
      </p:sp>
      <p:sp>
        <p:nvSpPr>
          <p:cNvPr id="5" name="Tijdelijke aanduiding voor dianummer 4"/>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p:txBody>
          <a:bodyPr vert="eaVert" rtlCol="0" anchor="t"/>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9B8F8783-4F23-4ADB-9D51-3B885C91BCAE}" type="datetime1">
              <a:rPr lang="nl-NL" noProof="0" smtClean="0"/>
              <a:t>6-1-2021</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9042400" y="609599"/>
            <a:ext cx="2005011" cy="5181601"/>
          </a:xfrm>
        </p:spPr>
        <p:txBody>
          <a:bodyPr vert="eaVert"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1141410" y="609599"/>
            <a:ext cx="7748590" cy="5181601"/>
          </a:xfrm>
        </p:spPr>
        <p:txBody>
          <a:bodyPr vert="eaVert"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A36B602D-CEB4-43D9-B6BA-B361F969FEA1}" type="datetime1">
              <a:rPr lang="nl-NL" noProof="0" smtClean="0"/>
              <a:t>6-1-2021</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14827951-88AD-4E67-8984-59DDE045AFB9}" type="datetime1">
              <a:rPr lang="nl-NL" noProof="0" smtClean="0"/>
              <a:t>6-1-2021</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1" y="1419226"/>
            <a:ext cx="9906000" cy="2852737"/>
          </a:xfrm>
        </p:spPr>
        <p:txBody>
          <a:bodyPr rtlCol="0" anchor="b">
            <a:normAutofit/>
          </a:bodyPr>
          <a:lstStyle>
            <a:lvl1pPr>
              <a:defRPr sz="3600"/>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141411" y="4424362"/>
            <a:ext cx="9906000" cy="1374776"/>
          </a:xfrm>
        </p:spPr>
        <p:txBody>
          <a:bodyPr rtlCol="0">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p:cNvSpPr>
            <a:spLocks noGrp="1"/>
          </p:cNvSpPr>
          <p:nvPr>
            <p:ph type="dt" sz="half" idx="10"/>
          </p:nvPr>
        </p:nvSpPr>
        <p:spPr/>
        <p:txBody>
          <a:bodyPr rtlCol="0"/>
          <a:lstStyle/>
          <a:p>
            <a:pPr rtl="0"/>
            <a:fld id="{42C9ADA5-564F-4DC4-AF7D-7270DA2C2B55}" type="datetime1">
              <a:rPr lang="nl-NL" noProof="0" smtClean="0"/>
              <a:t>6-1-2021</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1141410" y="2249486"/>
            <a:ext cx="4878389" cy="3541714"/>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6172200" y="2249486"/>
            <a:ext cx="4875211" cy="3541714"/>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p>
            <a:pPr rtl="0"/>
            <a:fld id="{E1B1BDB8-B0AE-4F39-BBB2-4F60D48D4C6E}" type="datetime1">
              <a:rPr lang="nl-NL" noProof="0" smtClean="0"/>
              <a:t>6-1-2021</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1" y="619126"/>
            <a:ext cx="9906000" cy="1477961"/>
          </a:xfrm>
        </p:spPr>
        <p:txBody>
          <a:bodyPr rtlCol="0"/>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370019" y="2249486"/>
            <a:ext cx="4649783"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p:cNvSpPr>
            <a:spLocks noGrp="1"/>
          </p:cNvSpPr>
          <p:nvPr>
            <p:ph sz="half" idx="2" hasCustomPrompt="1"/>
          </p:nvPr>
        </p:nvSpPr>
        <p:spPr>
          <a:xfrm>
            <a:off x="1141410" y="3073397"/>
            <a:ext cx="4878391" cy="2717801"/>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6400808" y="2249485"/>
            <a:ext cx="4646602"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p:cNvSpPr>
            <a:spLocks noGrp="1"/>
          </p:cNvSpPr>
          <p:nvPr>
            <p:ph sz="quarter" idx="4" hasCustomPrompt="1"/>
          </p:nvPr>
        </p:nvSpPr>
        <p:spPr>
          <a:xfrm>
            <a:off x="6172200" y="3073397"/>
            <a:ext cx="4875210" cy="2717801"/>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F5CB23F5-CB98-44B9-A2FC-C4897725ED56}" type="datetime1">
              <a:rPr lang="nl-NL" noProof="0" smtClean="0"/>
              <a:t>6-1-2021</a:t>
            </a:fld>
            <a:endParaRPr lang="nl-NL" noProof="0"/>
          </a:p>
        </p:txBody>
      </p:sp>
      <p:sp>
        <p:nvSpPr>
          <p:cNvPr id="8" name="Tijdelijke aanduiding voor voettekst 7"/>
          <p:cNvSpPr>
            <a:spLocks noGrp="1"/>
          </p:cNvSpPr>
          <p:nvPr>
            <p:ph type="ftr" sz="quarter" idx="11"/>
          </p:nvPr>
        </p:nvSpPr>
        <p:spPr/>
        <p:txBody>
          <a:bodyPr rtlCol="0"/>
          <a:lstStyle/>
          <a:p>
            <a:pPr rtl="0"/>
            <a:endParaRPr lang="nl-NL" noProof="0"/>
          </a:p>
        </p:txBody>
      </p:sp>
      <p:sp>
        <p:nvSpPr>
          <p:cNvPr id="9" name="Tijdelijke aanduiding voor dianummer 8"/>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p:cNvSpPr>
            <a:spLocks noGrp="1"/>
          </p:cNvSpPr>
          <p:nvPr>
            <p:ph type="dt" sz="half" idx="10"/>
          </p:nvPr>
        </p:nvSpPr>
        <p:spPr/>
        <p:txBody>
          <a:bodyPr rtlCol="0"/>
          <a:lstStyle/>
          <a:p>
            <a:pPr rtl="0"/>
            <a:fld id="{0EAC0203-DD02-4D72-B1E6-23C35388ABBE}" type="datetime1">
              <a:rPr lang="nl-NL" noProof="0" smtClean="0"/>
              <a:t>6-1-2021</a:t>
            </a:fld>
            <a:endParaRPr lang="nl-NL" noProof="0"/>
          </a:p>
        </p:txBody>
      </p:sp>
      <p:sp>
        <p:nvSpPr>
          <p:cNvPr id="4" name="Tijdelijke aanduiding voor voettekst 3"/>
          <p:cNvSpPr>
            <a:spLocks noGrp="1"/>
          </p:cNvSpPr>
          <p:nvPr>
            <p:ph type="ftr" sz="quarter" idx="11"/>
          </p:nvPr>
        </p:nvSpPr>
        <p:spPr/>
        <p:txBody>
          <a:bodyPr rtlCol="0"/>
          <a:lstStyle/>
          <a:p>
            <a:pPr rtl="0"/>
            <a:endParaRPr lang="nl-NL" noProof="0"/>
          </a:p>
        </p:txBody>
      </p:sp>
      <p:sp>
        <p:nvSpPr>
          <p:cNvPr id="5" name="Tijdelijke aanduiding voor dianummer 4"/>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1B37CF55-FA83-40C4-8676-412ACD6F0418}" type="datetime1">
              <a:rPr lang="nl-NL" noProof="0" smtClean="0"/>
              <a:t>6-1-2021</a:t>
            </a:fld>
            <a:endParaRPr lang="nl-NL" noProof="0"/>
          </a:p>
        </p:txBody>
      </p:sp>
      <p:sp>
        <p:nvSpPr>
          <p:cNvPr id="3" name="Tijdelijke aanduiding voor voettekst 2"/>
          <p:cNvSpPr>
            <a:spLocks noGrp="1"/>
          </p:cNvSpPr>
          <p:nvPr>
            <p:ph type="ftr" sz="quarter" idx="11"/>
          </p:nvPr>
        </p:nvSpPr>
        <p:spPr/>
        <p:txBody>
          <a:bodyPr rtlCol="0"/>
          <a:lstStyle/>
          <a:p>
            <a:pPr rtl="0"/>
            <a:endParaRPr lang="nl-NL" noProof="0"/>
          </a:p>
        </p:txBody>
      </p:sp>
      <p:sp>
        <p:nvSpPr>
          <p:cNvPr id="4" name="Tijdelijke aanduiding voor dianummer 3"/>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6705" y="609601"/>
            <a:ext cx="3856037" cy="1639884"/>
          </a:xfrm>
        </p:spPr>
        <p:txBody>
          <a:bodyPr rtlCol="0" anchor="b"/>
          <a:lstStyle>
            <a:lvl1pPr>
              <a:defRPr sz="3200"/>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5156200" y="592666"/>
            <a:ext cx="5891209" cy="5198534"/>
          </a:xfrm>
        </p:spPr>
        <p:txBody>
          <a:bodyPr rtlCol="0" anchor="ct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1146705" y="2249486"/>
            <a:ext cx="3856037"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4164F5EE-2DDE-454D-9A35-364D1CC6AB5B}" type="datetime1">
              <a:rPr lang="nl-NL" noProof="0" smtClean="0"/>
              <a:t>6-1-2021</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3" y="609600"/>
            <a:ext cx="5934508" cy="1639886"/>
          </a:xfrm>
        </p:spPr>
        <p:txBody>
          <a:bodyPr rtlCol="0" anchor="b"/>
          <a:lstStyle>
            <a:lvl1pPr>
              <a:defRPr sz="320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1141410" y="2249486"/>
            <a:ext cx="5934511"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p:cNvSpPr>
            <a:spLocks noGrp="1"/>
          </p:cNvSpPr>
          <p:nvPr>
            <p:ph type="dt" sz="half" idx="10"/>
          </p:nvPr>
        </p:nvSpPr>
        <p:spPr/>
        <p:txBody>
          <a:bodyPr rtlCol="0"/>
          <a:lstStyle/>
          <a:p>
            <a:pPr rtl="0"/>
            <a:fld id="{885F5206-1A20-4A3F-9B80-FB2D6F29EFC6}" type="datetime1">
              <a:rPr lang="nl-NL" noProof="0" smtClean="0"/>
              <a:t>6-1-2021</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Afbeelding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ep 7"/>
          <p:cNvGrpSpPr/>
          <p:nvPr/>
        </p:nvGrpSpPr>
        <p:grpSpPr>
          <a:xfrm>
            <a:off x="-14288" y="0"/>
            <a:ext cx="12053888" cy="6858001"/>
            <a:chOff x="-14288" y="0"/>
            <a:chExt cx="12053888" cy="6858001"/>
          </a:xfrm>
        </p:grpSpPr>
        <p:grpSp>
          <p:nvGrpSpPr>
            <p:cNvPr id="9" name="Groe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hthoek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Vrije v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Vrije v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Vrije v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Vrije v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Vrije v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Vrije v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Vrije v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Vrije v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Vrije v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Vrije v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jn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Vrije v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Vrije v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Vrije v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Vrije v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hthoek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Vrije v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Vrije v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Vrije v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Vrije v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Vrije v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Vrije v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Vrije v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Vrije v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Vrije v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Vrije v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e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Vrije v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Vrije v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Vrije v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Vrije v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Vrije v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Vrije v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Vrije v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Vrije v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Vrije v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hthoek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jdelijke aanduiding voor titel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pPr rtl="0"/>
            <a:endParaRPr lang="nl-NL" noProof="0"/>
          </a:p>
        </p:txBody>
      </p:sp>
      <p:sp>
        <p:nvSpPr>
          <p:cNvPr id="3" name="Tijdelijke aanduiding voor tekst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FB58BBF6-1902-4E2F-B81B-4222C32BC7B0}" type="datetime1">
              <a:rPr lang="nl-NL" noProof="0" smtClean="0"/>
              <a:t>6-1-2021</a:t>
            </a:fld>
            <a:endParaRPr lang="nl-NL" noProof="0"/>
          </a:p>
        </p:txBody>
      </p:sp>
      <p:sp>
        <p:nvSpPr>
          <p:cNvPr id="5" name="Tijdelijke aanduiding voor voettekst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rtl="0"/>
            <a:endParaRPr lang="nl-NL" noProof="0"/>
          </a:p>
        </p:txBody>
      </p:sp>
      <p:sp>
        <p:nvSpPr>
          <p:cNvPr id="6" name="Tijdelijke aanduiding voor dianumm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nl-NL" noProof="0" smtClean="0"/>
              <a:pPr rtl="0"/>
              <a:t>‹nr.›</a:t>
            </a:fld>
            <a:endParaRPr lang="nl-NL"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e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hthoek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pic>
          <p:nvPicPr>
            <p:cNvPr id="79" name="Afbeelding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6="http://schemas.microsoft.com/office/drawing/2014/main" xmlns:a14="http://schemas.microsoft.com/office/drawing/2010/main" xmlns="">
                  <a:solidFill>
                    <a:srgbClr val="FFFFFF"/>
                  </a:solidFill>
                </a14:hiddenFill>
              </a:ext>
            </a:extLst>
          </p:spPr>
        </p:pic>
      </p:grpSp>
      <p:pic>
        <p:nvPicPr>
          <p:cNvPr id="5" name="Afbeelding 4" descr="close-up van de printplaat">
            <a:extLst>
              <a:ext uri="{FF2B5EF4-FFF2-40B4-BE49-F238E27FC236}">
                <a16:creationId xmlns:a16="http://schemas.microsoft.com/office/drawing/2014/main" id="{525AE681-57C0-4C44-9E88-A16CDA016EB3}"/>
              </a:ext>
            </a:extLst>
          </p:cNvPr>
          <p:cNvPicPr>
            <a:picLocks noChangeAspect="1"/>
          </p:cNvPicPr>
          <p:nvPr/>
        </p:nvPicPr>
        <p:blipFill rotWithShape="1">
          <a:blip r:embed="rId5">
            <a:alphaModFix amt="30000"/>
          </a:blip>
          <a:srcRect t="6504" b="9202"/>
          <a:stretch/>
        </p:blipFill>
        <p:spPr>
          <a:xfrm>
            <a:off x="-2" y="-30423"/>
            <a:ext cx="12188389" cy="6857990"/>
          </a:xfrm>
          <a:prstGeom prst="rect">
            <a:avLst/>
          </a:prstGeom>
        </p:spPr>
      </p:pic>
      <p:grpSp>
        <p:nvGrpSpPr>
          <p:cNvPr id="81" name="Groe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nde Diagonale Hoek Rechthoek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NL"/>
            </a:p>
          </p:txBody>
        </p:sp>
        <p:grpSp>
          <p:nvGrpSpPr>
            <p:cNvPr id="83" name="Groe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Vrije v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Vrije v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Vrije v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Vrije v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Vrije v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Vrije v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Vrije v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Vrije v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Vrije v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hthoek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Vrije v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Vrije v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Vrije v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Vrije v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Vrije v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Vrije v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Vrije v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Vrije v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Vrije v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hthoek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el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rtlCol="0">
            <a:normAutofit/>
          </a:bodyPr>
          <a:lstStyle/>
          <a:p>
            <a:pPr algn="ctr" rtl="0"/>
            <a:r>
              <a:rPr lang="nl-NL"/>
              <a:t>Robot Eve </a:t>
            </a:r>
          </a:p>
        </p:txBody>
      </p:sp>
      <p:sp>
        <p:nvSpPr>
          <p:cNvPr id="3" name="Subtitel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rtlCol="0">
            <a:normAutofit/>
          </a:bodyPr>
          <a:lstStyle/>
          <a:p>
            <a:pPr algn="ctr" rtl="0"/>
            <a:r>
              <a:rPr lang="nl-NL" dirty="0"/>
              <a:t>Programmeren en muziek</a:t>
            </a:r>
          </a:p>
          <a:p>
            <a:pPr algn="ctr" rtl="0"/>
            <a:r>
              <a:rPr lang="nl-NL" dirty="0"/>
              <a:t>Saar van der velden &amp; kim </a:t>
            </a:r>
            <a:r>
              <a:rPr lang="nl-NL" dirty="0" err="1"/>
              <a:t>cantineau</a:t>
            </a:r>
            <a:r>
              <a:rPr lang="nl-NL" dirty="0"/>
              <a:t> </a:t>
            </a:r>
          </a:p>
        </p:txBody>
      </p:sp>
      <p:pic>
        <p:nvPicPr>
          <p:cNvPr id="34" name="Afbeelding 33">
            <a:extLst>
              <a:ext uri="{FF2B5EF4-FFF2-40B4-BE49-F238E27FC236}">
                <a16:creationId xmlns:a16="http://schemas.microsoft.com/office/drawing/2014/main" id="{36BE518C-AC22-E147-AF87-575F6FC0E977}"/>
              </a:ext>
            </a:extLst>
          </p:cNvPr>
          <p:cNvPicPr>
            <a:picLocks noChangeAspect="1"/>
          </p:cNvPicPr>
          <p:nvPr/>
        </p:nvPicPr>
        <p:blipFill>
          <a:blip r:embed="rId6"/>
          <a:stretch>
            <a:fillRect/>
          </a:stretch>
        </p:blipFill>
        <p:spPr>
          <a:xfrm>
            <a:off x="9640474" y="4412071"/>
            <a:ext cx="2451442" cy="2451442"/>
          </a:xfrm>
          <a:prstGeom prst="rect">
            <a:avLst/>
          </a:prstGeom>
        </p:spPr>
      </p:pic>
    </p:spTree>
    <p:extLst>
      <p:ext uri="{BB962C8B-B14F-4D97-AF65-F5344CB8AC3E}">
        <p14:creationId xmlns:p14="http://schemas.microsoft.com/office/powerpoint/2010/main" val="1337192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536AB-FA02-4141-BE98-1F8E391CBC2D}"/>
              </a:ext>
            </a:extLst>
          </p:cNvPr>
          <p:cNvSpPr>
            <a:spLocks noGrp="1"/>
          </p:cNvSpPr>
          <p:nvPr>
            <p:ph type="title"/>
          </p:nvPr>
        </p:nvSpPr>
        <p:spPr/>
        <p:txBody>
          <a:bodyPr/>
          <a:lstStyle/>
          <a:p>
            <a:r>
              <a:rPr lang="nl-NL" dirty="0"/>
              <a:t>Algemene Doelen en inhoud </a:t>
            </a:r>
          </a:p>
        </p:txBody>
      </p:sp>
      <p:sp>
        <p:nvSpPr>
          <p:cNvPr id="3" name="Tijdelijke aanduiding voor inhoud 2">
            <a:extLst>
              <a:ext uri="{FF2B5EF4-FFF2-40B4-BE49-F238E27FC236}">
                <a16:creationId xmlns:a16="http://schemas.microsoft.com/office/drawing/2014/main" id="{9C5BDDA8-6995-A740-B336-0B2B299F0563}"/>
              </a:ext>
            </a:extLst>
          </p:cNvPr>
          <p:cNvSpPr>
            <a:spLocks noGrp="1"/>
          </p:cNvSpPr>
          <p:nvPr>
            <p:ph idx="1"/>
          </p:nvPr>
        </p:nvSpPr>
        <p:spPr>
          <a:xfrm>
            <a:off x="1141413" y="1928853"/>
            <a:ext cx="4594370" cy="4733204"/>
          </a:xfrm>
        </p:spPr>
        <p:txBody>
          <a:bodyPr>
            <a:normAutofit fontScale="70000" lnSpcReduction="20000"/>
          </a:bodyPr>
          <a:lstStyle/>
          <a:p>
            <a:pPr marL="0" indent="0">
              <a:buNone/>
            </a:pPr>
            <a:r>
              <a:rPr lang="nl-NL" dirty="0"/>
              <a:t>Doelen</a:t>
            </a:r>
          </a:p>
          <a:p>
            <a:r>
              <a:rPr lang="nl-NL" dirty="0"/>
              <a:t>De leerlingen weten wat programmeren is en kunnen dit toepassen (De kinderen horen wat programmeren is en het noteren van de muziek is het programmeren) </a:t>
            </a:r>
          </a:p>
          <a:p>
            <a:r>
              <a:rPr lang="nl-NL" dirty="0"/>
              <a:t>De leerlingen maken ritmes aan de hand van klanken, zij noteren dit aan de hand van morsecodes (max 5 letters)</a:t>
            </a:r>
          </a:p>
          <a:p>
            <a:r>
              <a:rPr lang="nl-NL" dirty="0"/>
              <a:t>De leerlingen maken kennis met breuken (begripsvorming), aan de hand van het verdelen van de letters in het woord per persoon.</a:t>
            </a:r>
          </a:p>
          <a:p>
            <a:r>
              <a:rPr lang="nl-NL" dirty="0"/>
              <a:t>De leerlingen leren om grafemen om te zetten in morsecode (geschreven) en morsecode (geschreven en gesproken) om te zetten in grafemen. </a:t>
            </a:r>
          </a:p>
          <a:p>
            <a:endParaRPr lang="nl-NL" dirty="0"/>
          </a:p>
        </p:txBody>
      </p:sp>
      <p:sp>
        <p:nvSpPr>
          <p:cNvPr id="4" name="Tekstvak 3">
            <a:extLst>
              <a:ext uri="{FF2B5EF4-FFF2-40B4-BE49-F238E27FC236}">
                <a16:creationId xmlns:a16="http://schemas.microsoft.com/office/drawing/2014/main" id="{DD16676F-888C-4042-B2B0-6AFDB630CABD}"/>
              </a:ext>
            </a:extLst>
          </p:cNvPr>
          <p:cNvSpPr txBox="1"/>
          <p:nvPr/>
        </p:nvSpPr>
        <p:spPr>
          <a:xfrm>
            <a:off x="6432167" y="1928853"/>
            <a:ext cx="4615243" cy="5032147"/>
          </a:xfrm>
          <a:prstGeom prst="rect">
            <a:avLst/>
          </a:prstGeom>
          <a:noFill/>
        </p:spPr>
        <p:txBody>
          <a:bodyPr wrap="square" rtlCol="0">
            <a:spAutoFit/>
          </a:bodyPr>
          <a:lstStyle/>
          <a:p>
            <a:pPr>
              <a:spcAft>
                <a:spcPts val="1200"/>
              </a:spcAft>
            </a:pPr>
            <a:r>
              <a:rPr lang="nl-NL" sz="1700" dirty="0"/>
              <a:t>Inhoud</a:t>
            </a:r>
          </a:p>
          <a:p>
            <a:pPr marL="285750" indent="-285750">
              <a:spcAft>
                <a:spcPts val="1200"/>
              </a:spcAft>
              <a:buFont typeface="Arial" panose="020B0604020202020204" pitchFamily="34" charset="0"/>
              <a:buChar char="•"/>
            </a:pPr>
            <a:r>
              <a:rPr lang="nl-NL" sz="1700" dirty="0"/>
              <a:t>Verhalend ontwerpen, </a:t>
            </a:r>
            <a:r>
              <a:rPr lang="nl-NL" sz="1600" dirty="0" err="1"/>
              <a:t>Mvb</a:t>
            </a:r>
            <a:r>
              <a:rPr lang="nl-NL" sz="1600" dirty="0"/>
              <a:t> model, Leerlijn </a:t>
            </a:r>
            <a:r>
              <a:rPr lang="nl-NL" sz="1600" dirty="0" err="1"/>
              <a:t>computational</a:t>
            </a:r>
            <a:r>
              <a:rPr lang="nl-NL" sz="1600" dirty="0"/>
              <a:t> thinking, Creatieve proces, Taxonomie van </a:t>
            </a:r>
            <a:r>
              <a:rPr lang="nl-NL" sz="1600" dirty="0" err="1"/>
              <a:t>Bloom</a:t>
            </a:r>
            <a:r>
              <a:rPr lang="nl-NL" sz="1600" dirty="0"/>
              <a:t>, Luistervaardigheden </a:t>
            </a:r>
            <a:endParaRPr lang="nl-NL" sz="1700" dirty="0"/>
          </a:p>
          <a:p>
            <a:pPr marL="285750" indent="-285750">
              <a:spcBef>
                <a:spcPts val="600"/>
              </a:spcBef>
              <a:spcAft>
                <a:spcPts val="1200"/>
              </a:spcAft>
              <a:buFont typeface="Arial" panose="020B0604020202020204" pitchFamily="34" charset="0"/>
              <a:buChar char="•"/>
            </a:pPr>
            <a:r>
              <a:rPr lang="nl-NL" sz="1700" dirty="0"/>
              <a:t>Les 1: De leerlingen hebben kennis gemaakt met robot Eve en het programmeren. </a:t>
            </a:r>
          </a:p>
          <a:p>
            <a:pPr marL="285750" indent="-285750">
              <a:spcBef>
                <a:spcPts val="600"/>
              </a:spcBef>
              <a:buFont typeface="Arial" panose="020B0604020202020204" pitchFamily="34" charset="0"/>
              <a:buChar char="•"/>
            </a:pPr>
            <a:r>
              <a:rPr lang="nl-NL" sz="1700" dirty="0"/>
              <a:t>Les 2: De leerlingen leren een ‘robottaal’ (morsecode), zodat ze later muziek kunnen programmeren.</a:t>
            </a:r>
          </a:p>
          <a:p>
            <a:pPr marL="285750" indent="-285750">
              <a:spcBef>
                <a:spcPts val="600"/>
              </a:spcBef>
              <a:buFont typeface="Arial" panose="020B0604020202020204" pitchFamily="34" charset="0"/>
              <a:buChar char="•"/>
            </a:pPr>
            <a:r>
              <a:rPr lang="nl-NL" sz="1700" dirty="0"/>
              <a:t>Les 3: De leerlingen gaan de codes omzetten in muziek, aan de hand van boomwhackers. </a:t>
            </a:r>
          </a:p>
          <a:p>
            <a:pPr marL="285750" indent="-285750">
              <a:spcBef>
                <a:spcPts val="600"/>
              </a:spcBef>
              <a:buFont typeface="Arial" panose="020B0604020202020204" pitchFamily="34" charset="0"/>
              <a:buChar char="•"/>
            </a:pPr>
            <a:r>
              <a:rPr lang="nl-NL" sz="1700" dirty="0"/>
              <a:t>Les 4: De leerlingen gaan klassikaal onder begeleiding van de leerkracht onderzoeken op welke volgorde de melodie van de muziekstukjes het beste klinkt. </a:t>
            </a:r>
          </a:p>
          <a:p>
            <a:endParaRPr lang="nl-NL" dirty="0"/>
          </a:p>
        </p:txBody>
      </p:sp>
    </p:spTree>
    <p:extLst>
      <p:ext uri="{BB962C8B-B14F-4D97-AF65-F5344CB8AC3E}">
        <p14:creationId xmlns:p14="http://schemas.microsoft.com/office/powerpoint/2010/main" val="538516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7DC90-A023-8744-AAAB-067045CD6289}"/>
              </a:ext>
            </a:extLst>
          </p:cNvPr>
          <p:cNvSpPr>
            <a:spLocks noGrp="1"/>
          </p:cNvSpPr>
          <p:nvPr>
            <p:ph type="title"/>
          </p:nvPr>
        </p:nvSpPr>
        <p:spPr/>
        <p:txBody>
          <a:bodyPr/>
          <a:lstStyle/>
          <a:p>
            <a:r>
              <a:rPr lang="nl-NL" dirty="0"/>
              <a:t>Opbrengsten</a:t>
            </a:r>
          </a:p>
        </p:txBody>
      </p:sp>
      <p:sp>
        <p:nvSpPr>
          <p:cNvPr id="3" name="Tijdelijke aanduiding voor inhoud 2">
            <a:extLst>
              <a:ext uri="{FF2B5EF4-FFF2-40B4-BE49-F238E27FC236}">
                <a16:creationId xmlns:a16="http://schemas.microsoft.com/office/drawing/2014/main" id="{15DB4C3D-B4E6-E443-A372-0685947A7329}"/>
              </a:ext>
            </a:extLst>
          </p:cNvPr>
          <p:cNvSpPr>
            <a:spLocks noGrp="1"/>
          </p:cNvSpPr>
          <p:nvPr>
            <p:ph idx="1"/>
          </p:nvPr>
        </p:nvSpPr>
        <p:spPr>
          <a:xfrm>
            <a:off x="1141413" y="2097088"/>
            <a:ext cx="3038702" cy="4293817"/>
          </a:xfrm>
        </p:spPr>
        <p:txBody>
          <a:bodyPr>
            <a:normAutofit/>
          </a:bodyPr>
          <a:lstStyle/>
          <a:p>
            <a:pPr marL="0" indent="0">
              <a:buNone/>
            </a:pPr>
            <a:r>
              <a:rPr lang="nl-NL" sz="1700" dirty="0"/>
              <a:t>Stage</a:t>
            </a:r>
          </a:p>
          <a:p>
            <a:r>
              <a:rPr lang="nl-NL" sz="1700" dirty="0"/>
              <a:t>Inbreng van muziek en programmeren in de klas (gebeurt weinig) </a:t>
            </a:r>
          </a:p>
          <a:p>
            <a:r>
              <a:rPr lang="nl-NL" sz="1700" dirty="0"/>
              <a:t>Onze mentoren hebben dit project als prettig en positief ervaren. Van hen kregen we terug dat ze hier zelf geen tijd voor hebben, maar het wel een heel interessant onderwerp is geweest voor de leerlingen. </a:t>
            </a:r>
          </a:p>
        </p:txBody>
      </p:sp>
      <p:sp>
        <p:nvSpPr>
          <p:cNvPr id="4" name="Tekstvak 3">
            <a:extLst>
              <a:ext uri="{FF2B5EF4-FFF2-40B4-BE49-F238E27FC236}">
                <a16:creationId xmlns:a16="http://schemas.microsoft.com/office/drawing/2014/main" id="{FB06AB16-AE3A-1E4F-942D-32513471B6B8}"/>
              </a:ext>
            </a:extLst>
          </p:cNvPr>
          <p:cNvSpPr txBox="1"/>
          <p:nvPr/>
        </p:nvSpPr>
        <p:spPr>
          <a:xfrm>
            <a:off x="4651559" y="2097088"/>
            <a:ext cx="3253449" cy="4632037"/>
          </a:xfrm>
          <a:prstGeom prst="rect">
            <a:avLst/>
          </a:prstGeom>
          <a:noFill/>
        </p:spPr>
        <p:txBody>
          <a:bodyPr wrap="square" rtlCol="0">
            <a:spAutoFit/>
          </a:bodyPr>
          <a:lstStyle/>
          <a:p>
            <a:pPr>
              <a:spcAft>
                <a:spcPts val="1200"/>
              </a:spcAft>
            </a:pPr>
            <a:r>
              <a:rPr lang="nl-NL" sz="1700" dirty="0"/>
              <a:t>Mu art</a:t>
            </a:r>
          </a:p>
          <a:p>
            <a:pPr marL="285750" indent="-285750">
              <a:spcAft>
                <a:spcPts val="1200"/>
              </a:spcAft>
              <a:buFont typeface="Arial" panose="020B0604020202020204" pitchFamily="34" charset="0"/>
              <a:buChar char="•"/>
            </a:pPr>
            <a:r>
              <a:rPr lang="nl-NL" sz="1700" dirty="0"/>
              <a:t>We hebben gewerkt aan de doorlopende leerlijn van het programmeren. </a:t>
            </a:r>
          </a:p>
          <a:p>
            <a:pPr marL="285750" indent="-285750">
              <a:spcAft>
                <a:spcPts val="1200"/>
              </a:spcAft>
              <a:buFont typeface="Arial" panose="020B0604020202020204" pitchFamily="34" charset="0"/>
              <a:buChar char="•"/>
            </a:pPr>
            <a:r>
              <a:rPr lang="nl-NL" sz="1700" dirty="0"/>
              <a:t>We hebben inbreng gehad op het project ‘Creatieve code’. Waarbij muziek aan programmeren wordt gekoppeld in de loop van basisschool naar middelbare school. </a:t>
            </a:r>
          </a:p>
          <a:p>
            <a:pPr marL="285750" indent="-285750">
              <a:spcAft>
                <a:spcPts val="1200"/>
              </a:spcAft>
              <a:buFont typeface="Arial" panose="020B0604020202020204" pitchFamily="34" charset="0"/>
              <a:buChar char="•"/>
            </a:pPr>
            <a:r>
              <a:rPr lang="nl-NL" sz="1700" dirty="0"/>
              <a:t>Het uittesten van de lessenreeks in de praktijk en het verbeteren van eventuele minpunten. </a:t>
            </a:r>
          </a:p>
          <a:p>
            <a:endParaRPr lang="nl-NL" sz="1700" dirty="0"/>
          </a:p>
        </p:txBody>
      </p:sp>
      <p:sp>
        <p:nvSpPr>
          <p:cNvPr id="5" name="Tekstvak 4">
            <a:extLst>
              <a:ext uri="{FF2B5EF4-FFF2-40B4-BE49-F238E27FC236}">
                <a16:creationId xmlns:a16="http://schemas.microsoft.com/office/drawing/2014/main" id="{204C5CDB-8528-804A-A8EE-F2FAAA432119}"/>
              </a:ext>
            </a:extLst>
          </p:cNvPr>
          <p:cNvSpPr txBox="1"/>
          <p:nvPr/>
        </p:nvSpPr>
        <p:spPr>
          <a:xfrm>
            <a:off x="8376452" y="2097088"/>
            <a:ext cx="3142403" cy="3954929"/>
          </a:xfrm>
          <a:prstGeom prst="rect">
            <a:avLst/>
          </a:prstGeom>
          <a:noFill/>
        </p:spPr>
        <p:txBody>
          <a:bodyPr wrap="square" rtlCol="0">
            <a:spAutoFit/>
          </a:bodyPr>
          <a:lstStyle/>
          <a:p>
            <a:pPr>
              <a:spcAft>
                <a:spcPts val="1200"/>
              </a:spcAft>
            </a:pPr>
            <a:r>
              <a:rPr lang="nl-NL" sz="1700" dirty="0"/>
              <a:t>Persoonlijke ontwikkeling</a:t>
            </a:r>
          </a:p>
          <a:p>
            <a:pPr marL="285750" indent="-285750">
              <a:spcAft>
                <a:spcPts val="1200"/>
              </a:spcAft>
              <a:buFont typeface="Arial" panose="020B0604020202020204" pitchFamily="34" charset="0"/>
              <a:buChar char="•"/>
            </a:pPr>
            <a:r>
              <a:rPr lang="nl-NL" sz="1700" dirty="0"/>
              <a:t>We hebben zelfstandig leren contact op te nemen met een externe instantie en deze te koppelen aan ons onderwijs.</a:t>
            </a:r>
          </a:p>
          <a:p>
            <a:pPr marL="285750" indent="-285750">
              <a:spcAft>
                <a:spcPts val="1200"/>
              </a:spcAft>
              <a:buFont typeface="Arial" panose="020B0604020202020204" pitchFamily="34" charset="0"/>
              <a:buChar char="•"/>
            </a:pPr>
            <a:r>
              <a:rPr lang="nl-NL" sz="1700" dirty="0"/>
              <a:t>We zijn ondernemend bezig geweest, zowel met de klas als zelf, voor het ontwikkelen van de lessenreeks. </a:t>
            </a:r>
          </a:p>
          <a:p>
            <a:pPr marL="285750" indent="-285750">
              <a:spcAft>
                <a:spcPts val="1200"/>
              </a:spcAft>
              <a:buFont typeface="Arial" panose="020B0604020202020204" pitchFamily="34" charset="0"/>
              <a:buChar char="•"/>
            </a:pPr>
            <a:r>
              <a:rPr lang="nl-NL" sz="1700" dirty="0"/>
              <a:t>We hebben ons verdiept in een </a:t>
            </a:r>
            <a:r>
              <a:rPr lang="nl-NL" sz="1700" dirty="0" err="1"/>
              <a:t>subdomein</a:t>
            </a:r>
            <a:r>
              <a:rPr lang="nl-NL" sz="1700" dirty="0"/>
              <a:t> van natuur en techniek waar we zelf nog niet veel van wisten. </a:t>
            </a:r>
          </a:p>
        </p:txBody>
      </p:sp>
    </p:spTree>
    <p:extLst>
      <p:ext uri="{BB962C8B-B14F-4D97-AF65-F5344CB8AC3E}">
        <p14:creationId xmlns:p14="http://schemas.microsoft.com/office/powerpoint/2010/main" val="39676614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Office_41967135_TF45165253" id="{2C8B2751-E731-4191-B460-421DC42893C5}" vid="{258AA7B9-41D6-45EA-99A8-1DD0A332F64B}"/>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A522F7BE5DAA47B2DB01B0EC2F6305" ma:contentTypeVersion="2" ma:contentTypeDescription="Een nieuw document maken." ma:contentTypeScope="" ma:versionID="523c49a22cc6394d50a0da83c34fe82a">
  <xsd:schema xmlns:xsd="http://www.w3.org/2001/XMLSchema" xmlns:xs="http://www.w3.org/2001/XMLSchema" xmlns:p="http://schemas.microsoft.com/office/2006/metadata/properties" xmlns:ns2="3dbd1e15-dd61-4bce-9408-ea6d953aa028" targetNamespace="http://schemas.microsoft.com/office/2006/metadata/properties" ma:root="true" ma:fieldsID="1710ec51e1cf356621dc8e6ff3365fbd" ns2:_="">
    <xsd:import namespace="3dbd1e15-dd61-4bce-9408-ea6d953aa02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d1e15-dd61-4bce-9408-ea6d953aa0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44D497-B17F-4350-B3BC-77573FAF2825}">
  <ds:schemaRefs>
    <ds:schemaRef ds:uri="3dbd1e15-dd61-4bce-9408-ea6d953aa0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AC41CBB0-BAA0-4983-8F2B-E10AF3358DA8}">
  <ds:schemaRefs>
    <ds:schemaRef ds:uri="5ae2597f-5ded-40f6-9011-7fc48ab2df62"/>
    <ds:schemaRef ds:uri="cebfe145-433e-473c-8c15-c3bb9aad71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Circuitontwerp</Template>
  <TotalTime>118</TotalTime>
  <Words>383</Words>
  <Application>Microsoft Office PowerPoint</Application>
  <PresentationFormat>Breedbeeld</PresentationFormat>
  <Paragraphs>28</Paragraphs>
  <Slides>3</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vt:i4>
      </vt:variant>
    </vt:vector>
  </HeadingPairs>
  <TitlesOfParts>
    <vt:vector size="7" baseType="lpstr">
      <vt:lpstr>Arial</vt:lpstr>
      <vt:lpstr>Calibri</vt:lpstr>
      <vt:lpstr>Tw Cen MT</vt:lpstr>
      <vt:lpstr>Circuit</vt:lpstr>
      <vt:lpstr>Robot Eve </vt:lpstr>
      <vt:lpstr>Algemene Doelen en inhoud </vt:lpstr>
      <vt:lpstr>Opbrengsten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 Eve</dc:title>
  <dc:creator>Velden,Saar S. van der</dc:creator>
  <cp:lastModifiedBy>M Van den Oord</cp:lastModifiedBy>
  <cp:revision>17</cp:revision>
  <dcterms:created xsi:type="dcterms:W3CDTF">2020-10-23T09:21:38Z</dcterms:created>
  <dcterms:modified xsi:type="dcterms:W3CDTF">2021-01-06T15:06:35Z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0x0101004BA522F7BE5DAA47B2DB01B0EC2F6305</vt:lpwstr>
  </property>
</Properties>
</file>