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2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Over Anne Frank </a:t>
            </a:r>
            <a:r>
              <a:rPr lang="en-US" sz="4400" dirty="0" err="1">
                <a:solidFill>
                  <a:schemeClr val="tx1"/>
                </a:solidFill>
              </a:rPr>
              <a:t>en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vrijheid</a:t>
            </a:r>
            <a:r>
              <a:rPr lang="en-US" sz="4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Bram van </a:t>
            </a:r>
            <a:r>
              <a:rPr lang="en-US" sz="1600" dirty="0" err="1"/>
              <a:t>veenendaal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0707-91CD-45F1-8AB1-2EC542F4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E5C1A-7DC0-4B80-AE9A-C84BDD92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Samenwerking Huis73 (cultuur) </a:t>
            </a:r>
          </a:p>
          <a:p>
            <a:r>
              <a:rPr lang="nl-NL" dirty="0"/>
              <a:t>Onderwerp </a:t>
            </a:r>
            <a:r>
              <a:rPr lang="nl-NL" dirty="0">
                <a:sym typeface="Wingdings" panose="05000000000000000000" pitchFamily="2" charset="2"/>
              </a:rPr>
              <a:t> Helden van vroeger </a:t>
            </a:r>
          </a:p>
          <a:p>
            <a:r>
              <a:rPr lang="nl-NL" dirty="0">
                <a:sym typeface="Wingdings" panose="05000000000000000000" pitchFamily="2" charset="2"/>
              </a:rPr>
              <a:t>Kern  Van vrij naar onvrij, koppeling met eigen leven. </a:t>
            </a:r>
          </a:p>
          <a:p>
            <a:r>
              <a:rPr lang="nl-NL" dirty="0">
                <a:sym typeface="Wingdings" panose="05000000000000000000" pitchFamily="2" charset="2"/>
              </a:rPr>
              <a:t>5 Lessen  Heel veel verschillende domeinen </a:t>
            </a:r>
          </a:p>
          <a:p>
            <a:r>
              <a:rPr lang="nl-NL" dirty="0">
                <a:sym typeface="Wingdings" panose="05000000000000000000" pitchFamily="2" charset="2"/>
              </a:rPr>
              <a:t>Focus op Dans/Drama + Aardrijkskunde.</a:t>
            </a:r>
            <a:endParaRPr lang="nl-NL" dirty="0"/>
          </a:p>
        </p:txBody>
      </p:sp>
      <p:pic>
        <p:nvPicPr>
          <p:cNvPr id="1026" name="Picture 2" descr="Huis73 Bibliotheek Rosmalen - Perron-3">
            <a:extLst>
              <a:ext uri="{FF2B5EF4-FFF2-40B4-BE49-F238E27FC236}">
                <a16:creationId xmlns:a16="http://schemas.microsoft.com/office/drawing/2014/main" id="{2660C29F-643D-45EE-A185-1E66CA2B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s-Drama">
            <a:extLst>
              <a:ext uri="{FF2B5EF4-FFF2-40B4-BE49-F238E27FC236}">
                <a16:creationId xmlns:a16="http://schemas.microsoft.com/office/drawing/2014/main" id="{5CFA868F-AD73-4A4C-AF19-102C73F1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285" y="4956179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j bekeken de geschiedenis door de morele bril van nu en dit kan allemaal  écht niet meer">
            <a:extLst>
              <a:ext uri="{FF2B5EF4-FFF2-40B4-BE49-F238E27FC236}">
                <a16:creationId xmlns:a16="http://schemas.microsoft.com/office/drawing/2014/main" id="{2AE66456-0552-42DD-9D6F-86C55802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787" y="3326456"/>
            <a:ext cx="2831213" cy="15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e leer ik het best voor aardrijkskunde? - Mr. Chadd Academy">
            <a:extLst>
              <a:ext uri="{FF2B5EF4-FFF2-40B4-BE49-F238E27FC236}">
                <a16:creationId xmlns:a16="http://schemas.microsoft.com/office/drawing/2014/main" id="{2F60B31D-57F8-4B4E-A5B5-380975CE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58" y="4911090"/>
            <a:ext cx="7834327" cy="19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3148-B8AF-4497-A177-66599B93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489F-7A47-4264-A410-B61C41E97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Theatrale inleiding.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Verschillende huizen les (Aardrijkskunde).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Vrij-Onvrij dansen.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Huisnummers plaatsen (rekenen).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Tekeningen-web maken.</a:t>
            </a:r>
          </a:p>
          <a:p>
            <a:endParaRPr lang="nl-NL" dirty="0"/>
          </a:p>
        </p:txBody>
      </p:sp>
      <p:pic>
        <p:nvPicPr>
          <p:cNvPr id="4" name="Picture 6" descr="Bruin Vintage Kartonnen Koffertje - 30*21*9 cm - Middel | Koffertjes | De  Plotterie">
            <a:extLst>
              <a:ext uri="{FF2B5EF4-FFF2-40B4-BE49-F238E27FC236}">
                <a16:creationId xmlns:a16="http://schemas.microsoft.com/office/drawing/2014/main" id="{F55AFBCD-69AB-400E-933F-ED79E327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615" y="4969909"/>
            <a:ext cx="2327385" cy="18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940's. A view of the Prinsengracht in the Jordaan neighborhood of Amsterdam.  On the right the Elandsgracht. At the corner of P… | Amsterdam, Canals,  Jewish history">
            <a:extLst>
              <a:ext uri="{FF2B5EF4-FFF2-40B4-BE49-F238E27FC236}">
                <a16:creationId xmlns:a16="http://schemas.microsoft.com/office/drawing/2014/main" id="{DEE7995C-92AA-4D1E-A0BC-EBFCB5C02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2" r="3" b="3"/>
          <a:stretch/>
        </p:blipFill>
        <p:spPr bwMode="auto">
          <a:xfrm>
            <a:off x="6800960" y="4969908"/>
            <a:ext cx="3063655" cy="18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e 5 duurste huizen die te koop staan in Amsterdam | Het Parool">
            <a:extLst>
              <a:ext uri="{FF2B5EF4-FFF2-40B4-BE49-F238E27FC236}">
                <a16:creationId xmlns:a16="http://schemas.microsoft.com/office/drawing/2014/main" id="{3C942B97-3859-4660-9B3A-ECA3BE926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9" b="-3"/>
          <a:stretch/>
        </p:blipFill>
        <p:spPr bwMode="auto">
          <a:xfrm>
            <a:off x="8553733" y="2727696"/>
            <a:ext cx="3638267" cy="22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ansen is gezond •">
            <a:extLst>
              <a:ext uri="{FF2B5EF4-FFF2-40B4-BE49-F238E27FC236}">
                <a16:creationId xmlns:a16="http://schemas.microsoft.com/office/drawing/2014/main" id="{053410E8-FCDA-4E3D-9D3D-BF621B6A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950" y="1260844"/>
            <a:ext cx="26987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uizenmarkt 2018 een zeepbel? Amsterdam vergeleken met 3 steden! | Academica">
            <a:extLst>
              <a:ext uri="{FF2B5EF4-FFF2-40B4-BE49-F238E27FC236}">
                <a16:creationId xmlns:a16="http://schemas.microsoft.com/office/drawing/2014/main" id="{D1EBC4AF-2EBD-4B84-8E4C-0CE8A920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2912" y="4969907"/>
            <a:ext cx="3596364" cy="188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lak emaille huisnummer model oor : Huisnummers : Naamplaten en huisnummers  van Emaille, Emaille gigant">
            <a:extLst>
              <a:ext uri="{FF2B5EF4-FFF2-40B4-BE49-F238E27FC236}">
                <a16:creationId xmlns:a16="http://schemas.microsoft.com/office/drawing/2014/main" id="{137D1A45-150E-4BAD-B4D1-43C2F0212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9734" y="3624056"/>
            <a:ext cx="1507055" cy="11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oordweb maken | Snellezen tips | Snellezen.com">
            <a:extLst>
              <a:ext uri="{FF2B5EF4-FFF2-40B4-BE49-F238E27FC236}">
                <a16:creationId xmlns:a16="http://schemas.microsoft.com/office/drawing/2014/main" id="{784FEAF1-554A-4953-9EAB-EA1A31E6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123" y="286603"/>
            <a:ext cx="3358712" cy="251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0602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{DEB3D48A-8E20-4D72-8665-9787BF562432}tf22712842_win32</Template>
  <TotalTime>7</TotalTime>
  <Words>68</Words>
  <Application>Microsoft Office PowerPoint</Application>
  <PresentationFormat>Breedbeeld</PresentationFormat>
  <Paragraphs>14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Bookman Old Style</vt:lpstr>
      <vt:lpstr>Calibri</vt:lpstr>
      <vt:lpstr>Franklin Gothic Book</vt:lpstr>
      <vt:lpstr>1_RetrospectVTI</vt:lpstr>
      <vt:lpstr>Over Anne Frank en vrijheid. </vt:lpstr>
      <vt:lpstr>Uitleg </vt:lpstr>
      <vt:lpstr>Lessen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Anne Frank en vrijheid.</dc:title>
  <dc:creator>Veenendaal,Bram B.O.B. van</dc:creator>
  <cp:lastModifiedBy>M Van den Oord</cp:lastModifiedBy>
  <cp:revision>1</cp:revision>
  <dcterms:created xsi:type="dcterms:W3CDTF">2021-01-07T12:30:45Z</dcterms:created>
  <dcterms:modified xsi:type="dcterms:W3CDTF">2021-01-07T16:31:40Z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