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56" r:id="rId3"/>
    <p:sldId id="260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2458229-5B25-47FA-BF43-15E83063192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242D72D-8C81-4B64-BE38-AA8E09EF653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F37C1CC-1AC9-4D69-B077-9951103C8351}" type="datetime1">
              <a:rPr lang="nl-NL"/>
              <a:pPr lvl="0"/>
              <a:t>7-1-2021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1A1613A4-7C52-46C2-A510-7EEE93D5D5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646DCF40-0F11-41E4-8283-12CE396A14E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7A717A-C128-4D62-B0D6-9D3F9C085C9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5756C76-0741-4133-9D22-FC2BC83052F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DB465D4-4D3C-43B1-ACBC-771C0453B3B3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62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14D04D9-7794-4A5F-9A84-49026FC695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AE110CC-5F79-4D7E-B654-56B376907B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31A9F9F-75E8-45EB-9458-830B5701C3F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6F5EBED-AA8F-4C68-A5D2-A4C4294A40AF}" type="slidenum">
              <a:t>3</a:t>
            </a:fld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8F4B7-0C03-4787-AB44-A862934B32C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05C8E6-00DA-440E-B008-4B396C4F0B3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E0EE0-FD07-4FCF-BF3D-4B5D0CA1934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D8C196-4056-45BD-9506-5876B787D451}" type="datetime1">
              <a:rPr lang="nl-NL"/>
              <a:pPr lvl="0"/>
              <a:t>7-1-2021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A7622-5EC2-454E-811A-058EBC1DD7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0BB75-EF65-415D-A181-50A98F915B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3AA1E5-0903-4D8B-9FE2-2171F688233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1369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AF52-35E5-4075-8012-24E7ACEC82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55141-27CA-49AB-B3EC-FC02FA4C1E8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58A91-9886-4888-AD42-8863B7E5359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503CFB-AED6-43F4-BE6C-ACC0F5480D4E}" type="datetime1">
              <a:rPr lang="nl-NL"/>
              <a:pPr lvl="0"/>
              <a:t>7-1-2021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DD503-BC52-4EFF-9175-F20F285D9D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7EA8D-854B-4333-B240-9364E8A53D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0D32FD-5451-473D-B0FA-27FF0ECA87D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940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C4101C-D945-44D9-99C6-57B68F6E98A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4D1D5-1E38-42F6-B90C-CE88AAFF54B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A23E8-5837-4C2A-A8ED-A6A03D131B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8707F5-0811-476D-BB13-F1681B8A7890}" type="datetime1">
              <a:rPr lang="nl-NL"/>
              <a:pPr lvl="0"/>
              <a:t>7-1-2021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D36E4-CBCA-4719-AB66-9E931C27955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5CFAC-4951-479A-888C-0654057F2E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8B81E6-C6A5-4955-97C2-7A484ABE2395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71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44EF4-41D1-416A-ACE3-1D676C88DF1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41BB2-5076-47E6-A3DB-C299D735893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CE81D-F3EF-49D9-AE4C-1D8956970CA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EF3811-6368-458E-AC28-1BDF65F24865}" type="datetime1">
              <a:rPr lang="nl-NL"/>
              <a:pPr lvl="0"/>
              <a:t>7-1-2021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A8E94-5BE8-4C70-B667-3E5627DA1C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3C00C-CC37-49DE-A43E-3CC2C89808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1F84D2-95D6-4A72-B5A1-B0CD5528596A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29164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F6739-E192-4F3F-97CE-F62C4A996B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1AFE4-FA76-4381-967F-5B687DD548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6799A-1F7D-4A2C-BC4E-DE8572DA54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0E23FA-6432-47BC-8264-4A422A9B750B}" type="datetime1">
              <a:rPr lang="nl-NL"/>
              <a:pPr lvl="0"/>
              <a:t>7-1-2021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D8E95-87C8-42E5-8418-10E279547B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2A7E6-D25E-48F9-A2BB-4E46CA080B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34B5A3-E18F-4D14-8FEA-BEF7D6521075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191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C345-CEDE-474C-8629-0F7F70393CA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DCF42-5D19-4BAA-9A83-1FE4FD21056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1B937-C6F2-4A3F-BE29-EE82C77A248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48C86-1D6D-440F-8B00-4A020A8B101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92543B-761D-41E1-9579-6A55B040E7E7}" type="datetime1">
              <a:rPr lang="nl-NL"/>
              <a:pPr lvl="0"/>
              <a:t>7-1-2021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50F96-D8C2-46E2-8409-EF355E7E640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2737D-103C-409A-B7D6-7B85C96970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944CE0-30F8-42FC-BD68-AF57D3E659C3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505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ACFF6-2869-4EAF-9D40-81EB91C1E9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6FC6E-C958-4C0B-BF6B-9614781FF4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D91D0-7D97-4813-BE4B-F015C3B34B9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3171C4-EC00-43BE-AAE3-3D623E06309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6F1168-40A8-4B7C-B642-9589CA1951C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7B91F7-2479-4987-B85F-12CAF59B61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C25A0F-7432-4F09-A4DF-7320A5F62C53}" type="datetime1">
              <a:rPr lang="nl-NL"/>
              <a:pPr lvl="0"/>
              <a:t>7-1-2021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187140-5A99-446A-AEDC-3A8A4253478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BFECF-304D-4AE1-8A2D-C5221D13D3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B239DE-4C8F-4EAF-B551-ACF3003D0CD9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41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498F-432E-4936-842D-354780237EE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0F8DAB-486B-4569-8853-A7545684C36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ED1428-1D1E-4976-91E8-E36AF96483CD}" type="datetime1">
              <a:rPr lang="nl-NL"/>
              <a:pPr lvl="0"/>
              <a:t>7-1-2021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D0FBCA-E69D-4544-A419-A01E09A5A5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64C8F-1742-417F-8963-815D636B5A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B83B03-3C8A-4377-A29A-B73134C8A2C9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0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6C349-ED55-4279-BD6D-45C4C1B6459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422218-9C1D-4ECD-A4B8-CFFAADC19AD2}" type="datetime1">
              <a:rPr lang="nl-NL"/>
              <a:pPr lvl="0"/>
              <a:t>7-1-2021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5B3EC7-145A-4406-9AE8-E39144E8D1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3891B-E573-4ED0-A06B-EEBE735C7B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23A8B6-8E57-4A11-A803-1F65F3ABC8A3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713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78643-27A4-49A6-904F-0AC9E845CE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0E9E0-78AB-4F5B-98EB-D5EF6AB441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BD838-7862-45D4-8AAC-5BB44DD4312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2F48E-305B-47B2-9693-8ED382970B0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4C14B2-A337-4A1E-B267-FA7510BB4223}" type="datetime1">
              <a:rPr lang="nl-NL"/>
              <a:pPr lvl="0"/>
              <a:t>7-1-2021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F43501-8D87-490A-B1A8-DD5A5835DA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6B17-40DF-4BC2-89CB-814F3EB623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79A8B7-A71C-49E1-A000-0C7FA33F815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451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A93A9-E72A-45F5-9ACC-8AEA1FBC77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18BC09-F860-4512-BB9E-FFBE86CBEF4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65654-BE6E-4FBB-882B-B65AC1ED084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9396E-59B2-4E40-838D-0F1CB1179CE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2E8F0C-DB51-4E08-B3EF-E9E8828E7D10}" type="datetime1">
              <a:rPr lang="nl-NL"/>
              <a:pPr lvl="0"/>
              <a:t>7-1-2021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0D205-C515-4C88-B7EA-AED2895DBD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42578-7C56-4659-A9C2-31AC740D5B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98CB07-152C-42BE-84D8-725C77CCD91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44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746B15-9136-47A6-80BC-958A150B83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8BCF5-FE4D-423A-83F5-185D281A03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FE036-816F-4530-9720-3C62A2BE3E6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9BCFCC4-DB9B-4798-8864-A917AA6D032F}" type="datetime1">
              <a:rPr lang="nl-NL"/>
              <a:pPr lvl="0"/>
              <a:t>7-1-2021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A220B-2AEA-405F-AA96-F724860F467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E5095-0174-4BC0-8EDB-7C756916289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6FE6B7A-D018-4A46-B495-0E38811A886B}" type="slidenum"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E9FFCC-484B-48EE-9F5D-D2F2E45C5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2478157"/>
            <a:ext cx="8799440" cy="1031802"/>
          </a:xfrm>
        </p:spPr>
        <p:txBody>
          <a:bodyPr/>
          <a:lstStyle/>
          <a:p>
            <a:r>
              <a:rPr lang="nl-NL" dirty="0"/>
              <a:t>Welkom in onze wijk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44617CF-0D52-44DF-B2F7-AD27C979C0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Tess van </a:t>
            </a:r>
            <a:r>
              <a:rPr lang="nl-NL" dirty="0" err="1"/>
              <a:t>Heezik</a:t>
            </a:r>
            <a:endParaRPr lang="nl-NL" dirty="0"/>
          </a:p>
          <a:p>
            <a:r>
              <a:rPr lang="nl-NL" dirty="0" err="1"/>
              <a:t>ism</a:t>
            </a:r>
            <a:r>
              <a:rPr lang="nl-NL" dirty="0"/>
              <a:t>.</a:t>
            </a:r>
          </a:p>
          <a:p>
            <a:r>
              <a:rPr lang="nl-NL" dirty="0"/>
              <a:t>Het Rondeel</a:t>
            </a:r>
          </a:p>
          <a:p>
            <a:r>
              <a:rPr lang="nl-NL" dirty="0"/>
              <a:t>Politie ‘s-Hertogenbosch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AF2E588-CE95-4EF9-9755-4EA90B013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47" y="286016"/>
            <a:ext cx="4608975" cy="203014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2019F8A-E345-4FE4-9643-E7E648DF1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770" y="-43069"/>
            <a:ext cx="3944454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5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B048E881-1597-4CE3-BEDD-1503F30D6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6" y="46981"/>
            <a:ext cx="5404634" cy="39492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79D1F2EC-CA92-450F-9B07-26FBA6960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441" y="-174100"/>
            <a:ext cx="3949284" cy="39492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Tijdelijke aanduiding voor inhoud 6" descr="Afbeelding met tekst&#10;&#10;Automatisch gegenereerde beschrijving">
            <a:extLst>
              <a:ext uri="{FF2B5EF4-FFF2-40B4-BE49-F238E27FC236}">
                <a16:creationId xmlns:a16="http://schemas.microsoft.com/office/drawing/2014/main" id="{58CBD0BB-4D01-4038-B529-18CB15CFD2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62" r="5792"/>
          <a:stretch>
            <a:fillRect/>
          </a:stretch>
        </p:blipFill>
        <p:spPr>
          <a:xfrm>
            <a:off x="5289063" y="2165930"/>
            <a:ext cx="4108828" cy="46920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9" descr="Afbeelding met gebouw, buiten, straat, baksteen&#10;&#10;Automatisch gegenereerde beschrijving">
            <a:extLst>
              <a:ext uri="{FF2B5EF4-FFF2-40B4-BE49-F238E27FC236}">
                <a16:creationId xmlns:a16="http://schemas.microsoft.com/office/drawing/2014/main" id="{7EAB9CD8-5BAE-45F5-A51F-15A06E369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814" y="4153122"/>
            <a:ext cx="4603418" cy="202550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4" descr="Afbeelding met vloer, binnen, muur, persoon&#10;&#10;Automatisch gegenereerde beschrijving">
            <a:extLst>
              <a:ext uri="{FF2B5EF4-FFF2-40B4-BE49-F238E27FC236}">
                <a16:creationId xmlns:a16="http://schemas.microsoft.com/office/drawing/2014/main" id="{3B97E370-3E44-4896-98D1-43AD0CC0CE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35" r="-2" b="16471"/>
          <a:stretch>
            <a:fillRect/>
          </a:stretch>
        </p:blipFill>
        <p:spPr>
          <a:xfrm>
            <a:off x="0" y="0"/>
            <a:ext cx="3374794" cy="34959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Afbeelding 6" descr="Afbeelding met persoon, buiten, boom, lucht&#10;&#10;Automatisch gegenereerde beschrijving">
            <a:extLst>
              <a:ext uri="{FF2B5EF4-FFF2-40B4-BE49-F238E27FC236}">
                <a16:creationId xmlns:a16="http://schemas.microsoft.com/office/drawing/2014/main" id="{3B7FD964-1952-4AEB-AB1E-961E21663C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254" r="14343" b="-2"/>
          <a:stretch>
            <a:fillRect/>
          </a:stretch>
        </p:blipFill>
        <p:spPr>
          <a:xfrm>
            <a:off x="694843" y="3611560"/>
            <a:ext cx="3133941" cy="324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Afbeelding 8" descr="Afbeelding met boom, buiten, grond, lucht&#10;&#10;Automatisch gegenereerde beschrijving">
            <a:extLst>
              <a:ext uri="{FF2B5EF4-FFF2-40B4-BE49-F238E27FC236}">
                <a16:creationId xmlns:a16="http://schemas.microsoft.com/office/drawing/2014/main" id="{B2080577-FA0D-4C84-BC4C-76A213BEAE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65" r="2596" b="-5"/>
          <a:stretch>
            <a:fillRect/>
          </a:stretch>
        </p:blipFill>
        <p:spPr>
          <a:xfrm>
            <a:off x="7776295" y="1962768"/>
            <a:ext cx="4415701" cy="45742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7" descr="Afbeelding met binnen, vloer, muur, staand&#10;&#10;Automatisch gegenereerde beschrijving">
            <a:extLst>
              <a:ext uri="{FF2B5EF4-FFF2-40B4-BE49-F238E27FC236}">
                <a16:creationId xmlns:a16="http://schemas.microsoft.com/office/drawing/2014/main" id="{BB296F10-B9C6-49D3-8D98-39534F527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8784" y="638415"/>
            <a:ext cx="4487161" cy="448716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97F1BA55-67C9-499F-81A7-00AE41D75029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Tijdelijke aanduiding voor inhoud 4">
            <a:extLst>
              <a:ext uri="{FF2B5EF4-FFF2-40B4-BE49-F238E27FC236}">
                <a16:creationId xmlns:a16="http://schemas.microsoft.com/office/drawing/2014/main" id="{2264F10A-5A92-48DD-B9BC-73B378692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3790" r="26952"/>
          <a:stretch>
            <a:fillRect/>
          </a:stretch>
        </p:blipFill>
        <p:spPr>
          <a:xfrm>
            <a:off x="0" y="0"/>
            <a:ext cx="6005523" cy="6858000"/>
          </a:xfrm>
        </p:spPr>
      </p:pic>
      <p:pic>
        <p:nvPicPr>
          <p:cNvPr id="4" name="Afbeelding 4" descr="Afbeelding met buiten, lucht, weg, grond&#10;&#10;Automatisch gegenereerde beschrijving">
            <a:extLst>
              <a:ext uri="{FF2B5EF4-FFF2-40B4-BE49-F238E27FC236}">
                <a16:creationId xmlns:a16="http://schemas.microsoft.com/office/drawing/2014/main" id="{D0172F31-A94B-4C05-B1C4-966EE9AB9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188" y="623757"/>
            <a:ext cx="5093601" cy="509360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47</TotalTime>
  <Words>15</Words>
  <Application>Microsoft Office PowerPoint</Application>
  <PresentationFormat>Breedbeeld</PresentationFormat>
  <Paragraphs>6</Paragraphs>
  <Slides>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Welkom in onze wijk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Tess Van Heezik</dc:creator>
  <cp:lastModifiedBy>M Van den Oord</cp:lastModifiedBy>
  <cp:revision>5</cp:revision>
  <dcterms:created xsi:type="dcterms:W3CDTF">2021-01-05T22:00:15Z</dcterms:created>
  <dcterms:modified xsi:type="dcterms:W3CDTF">2021-01-07T20:06:39Z</dcterms:modified>
</cp:coreProperties>
</file>