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5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 snapToObjects="1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7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0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3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6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2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0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8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3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0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7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5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74" r:id="rId6"/>
    <p:sldLayoutId id="2147484069" r:id="rId7"/>
    <p:sldLayoutId id="2147484070" r:id="rId8"/>
    <p:sldLayoutId id="2147484071" r:id="rId9"/>
    <p:sldLayoutId id="2147484073" r:id="rId10"/>
    <p:sldLayoutId id="21474840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9" name="Rectangle 23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278D3C-67EB-2148-8601-63B680387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l-NL" sz="5500"/>
              <a:t>‘Kruip in de huid van een archeoloog’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CE49361-79A7-F044-A6E1-209AD6106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nl-NL" sz="1500"/>
              <a:t>Door Sarah Kuijpers</a:t>
            </a:r>
            <a:br>
              <a:rPr lang="nl-NL" sz="1500"/>
            </a:br>
            <a:r>
              <a:rPr lang="nl-NL" sz="1500"/>
              <a:t>7/8 Montessorischool Elzeneind Oss</a:t>
            </a:r>
          </a:p>
        </p:txBody>
      </p:sp>
      <p:pic>
        <p:nvPicPr>
          <p:cNvPr id="1026" name="Picture 2" descr="Toerisme &amp; Recreatie | Maashorst Ondernemers">
            <a:extLst>
              <a:ext uri="{FF2B5EF4-FFF2-40B4-BE49-F238E27FC236}">
                <a16:creationId xmlns:a16="http://schemas.microsoft.com/office/drawing/2014/main" id="{681EF224-7607-7C48-B602-28C978FA1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" b="3488"/>
          <a:stretch/>
        </p:blipFill>
        <p:spPr bwMode="auto">
          <a:xfrm>
            <a:off x="4675866" y="591670"/>
            <a:ext cx="2835672" cy="26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6FB08"/>
          </a:solidFill>
          <a:ln w="38100" cap="rnd">
            <a:solidFill>
              <a:srgbClr val="F6FB0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2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3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5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3937182-A8EC-4FF9-AB74-99EDFD1AC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9034A9-5EB4-944F-B66F-B4CAD27F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78663"/>
            <a:ext cx="4262369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Natuurcentrum de Maashorst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766" y="4244463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7644B"/>
          </a:solidFill>
          <a:ln w="38100" cap="rnd">
            <a:solidFill>
              <a:srgbClr val="C7644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45450DB-8E4A-F24D-BCC6-154D7EA7A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8" r="14496" b="-4"/>
          <a:stretch/>
        </p:blipFill>
        <p:spPr>
          <a:xfrm>
            <a:off x="5579024" y="4359492"/>
            <a:ext cx="2396657" cy="2498508"/>
          </a:xfrm>
          <a:custGeom>
            <a:avLst/>
            <a:gdLst/>
            <a:ahLst/>
            <a:cxnLst/>
            <a:rect l="l" t="t" r="r" b="b"/>
            <a:pathLst>
              <a:path w="2396657" h="2498508">
                <a:moveTo>
                  <a:pt x="1341319" y="1"/>
                </a:moveTo>
                <a:cubicBezTo>
                  <a:pt x="1424535" y="-52"/>
                  <a:pt x="1507736" y="2418"/>
                  <a:pt x="1591097" y="3970"/>
                </a:cubicBezTo>
                <a:cubicBezTo>
                  <a:pt x="1778420" y="7498"/>
                  <a:pt x="1965870" y="5805"/>
                  <a:pt x="2153194" y="5805"/>
                </a:cubicBezTo>
                <a:cubicBezTo>
                  <a:pt x="2193941" y="5664"/>
                  <a:pt x="2234560" y="6793"/>
                  <a:pt x="2275130" y="8980"/>
                </a:cubicBezTo>
                <a:lnTo>
                  <a:pt x="2383211" y="17444"/>
                </a:lnTo>
                <a:lnTo>
                  <a:pt x="2384229" y="45127"/>
                </a:lnTo>
                <a:cubicBezTo>
                  <a:pt x="2384712" y="211399"/>
                  <a:pt x="2371953" y="377672"/>
                  <a:pt x="2378785" y="543944"/>
                </a:cubicBezTo>
                <a:cubicBezTo>
                  <a:pt x="2387759" y="763624"/>
                  <a:pt x="2398073" y="983303"/>
                  <a:pt x="2383607" y="1202858"/>
                </a:cubicBezTo>
                <a:cubicBezTo>
                  <a:pt x="2373695" y="1353343"/>
                  <a:pt x="2360701" y="1504586"/>
                  <a:pt x="2364720" y="1655829"/>
                </a:cubicBezTo>
                <a:cubicBezTo>
                  <a:pt x="2369007" y="1811104"/>
                  <a:pt x="2383071" y="1965750"/>
                  <a:pt x="2393385" y="2120648"/>
                </a:cubicBezTo>
                <a:cubicBezTo>
                  <a:pt x="2400845" y="2234282"/>
                  <a:pt x="2395542" y="2348356"/>
                  <a:pt x="2377579" y="2460943"/>
                </a:cubicBezTo>
                <a:lnTo>
                  <a:pt x="2375145" y="2498508"/>
                </a:lnTo>
                <a:lnTo>
                  <a:pt x="19733" y="2498508"/>
                </a:lnTo>
                <a:lnTo>
                  <a:pt x="22581" y="2477369"/>
                </a:lnTo>
                <a:cubicBezTo>
                  <a:pt x="35339" y="2365867"/>
                  <a:pt x="24877" y="2255003"/>
                  <a:pt x="14289" y="2144394"/>
                </a:cubicBezTo>
                <a:cubicBezTo>
                  <a:pt x="2577" y="2009101"/>
                  <a:pt x="6226" y="1872923"/>
                  <a:pt x="25133" y="1738444"/>
                </a:cubicBezTo>
                <a:cubicBezTo>
                  <a:pt x="35786" y="1647393"/>
                  <a:pt x="35530" y="1555397"/>
                  <a:pt x="24367" y="1464410"/>
                </a:cubicBezTo>
                <a:cubicBezTo>
                  <a:pt x="5996" y="1294988"/>
                  <a:pt x="-19775" y="1124418"/>
                  <a:pt x="24367" y="954103"/>
                </a:cubicBezTo>
                <a:cubicBezTo>
                  <a:pt x="43121" y="881639"/>
                  <a:pt x="37125" y="805604"/>
                  <a:pt x="26663" y="731737"/>
                </a:cubicBezTo>
                <a:cubicBezTo>
                  <a:pt x="9721" y="605168"/>
                  <a:pt x="8778" y="476966"/>
                  <a:pt x="23857" y="350155"/>
                </a:cubicBezTo>
                <a:cubicBezTo>
                  <a:pt x="32239" y="283075"/>
                  <a:pt x="31895" y="215191"/>
                  <a:pt x="22836" y="148201"/>
                </a:cubicBezTo>
                <a:cubicBezTo>
                  <a:pt x="16458" y="106611"/>
                  <a:pt x="17160" y="64830"/>
                  <a:pt x="18260" y="23016"/>
                </a:cubicBezTo>
                <a:lnTo>
                  <a:pt x="18518" y="8499"/>
                </a:lnTo>
                <a:lnTo>
                  <a:pt x="350522" y="25280"/>
                </a:lnTo>
                <a:cubicBezTo>
                  <a:pt x="474051" y="26761"/>
                  <a:pt x="597710" y="29513"/>
                  <a:pt x="721272" y="28755"/>
                </a:cubicBezTo>
                <a:cubicBezTo>
                  <a:pt x="844833" y="27996"/>
                  <a:pt x="968299" y="23727"/>
                  <a:pt x="1091443" y="11167"/>
                </a:cubicBezTo>
                <a:cubicBezTo>
                  <a:pt x="1174869" y="2630"/>
                  <a:pt x="1258102" y="54"/>
                  <a:pt x="1341319" y="1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C1EE69B-D6C0-DF42-A323-7DA4C3E44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00" r="-5" b="8146"/>
          <a:stretch/>
        </p:blipFill>
        <p:spPr>
          <a:xfrm>
            <a:off x="8163001" y="4342374"/>
            <a:ext cx="4028999" cy="2515629"/>
          </a:xfrm>
          <a:custGeom>
            <a:avLst/>
            <a:gdLst/>
            <a:ahLst/>
            <a:cxnLst/>
            <a:rect l="l" t="t" r="r" b="b"/>
            <a:pathLst>
              <a:path w="4028999" h="2515629">
                <a:moveTo>
                  <a:pt x="406823" y="346"/>
                </a:moveTo>
                <a:cubicBezTo>
                  <a:pt x="605604" y="205"/>
                  <a:pt x="803997" y="9942"/>
                  <a:pt x="1002264" y="27583"/>
                </a:cubicBezTo>
                <a:cubicBezTo>
                  <a:pt x="1075248" y="31859"/>
                  <a:pt x="1148415" y="29926"/>
                  <a:pt x="1221129" y="21797"/>
                </a:cubicBezTo>
                <a:cubicBezTo>
                  <a:pt x="1303229" y="13668"/>
                  <a:pt x="1385933" y="16505"/>
                  <a:pt x="1467415" y="30264"/>
                </a:cubicBezTo>
                <a:cubicBezTo>
                  <a:pt x="1563973" y="47622"/>
                  <a:pt x="1660531" y="39860"/>
                  <a:pt x="1757089" y="33510"/>
                </a:cubicBezTo>
                <a:cubicBezTo>
                  <a:pt x="2022173" y="16152"/>
                  <a:pt x="2287257" y="-5017"/>
                  <a:pt x="2553242" y="9096"/>
                </a:cubicBezTo>
                <a:cubicBezTo>
                  <a:pt x="2610018" y="12060"/>
                  <a:pt x="2665378" y="25042"/>
                  <a:pt x="2721767" y="30406"/>
                </a:cubicBezTo>
                <a:cubicBezTo>
                  <a:pt x="2885659" y="46071"/>
                  <a:pt x="3048906" y="27723"/>
                  <a:pt x="3212410" y="20244"/>
                </a:cubicBezTo>
                <a:cubicBezTo>
                  <a:pt x="3393360" y="9491"/>
                  <a:pt x="3574760" y="11664"/>
                  <a:pt x="3755452" y="26736"/>
                </a:cubicBezTo>
                <a:cubicBezTo>
                  <a:pt x="3804503" y="31464"/>
                  <a:pt x="3853587" y="34630"/>
                  <a:pt x="3902691" y="36469"/>
                </a:cubicBezTo>
                <a:lnTo>
                  <a:pt x="4028999" y="37985"/>
                </a:lnTo>
                <a:lnTo>
                  <a:pt x="4028999" y="2515629"/>
                </a:lnTo>
                <a:lnTo>
                  <a:pt x="21251" y="2515629"/>
                </a:lnTo>
                <a:lnTo>
                  <a:pt x="26537" y="2475291"/>
                </a:lnTo>
                <a:cubicBezTo>
                  <a:pt x="37789" y="2290650"/>
                  <a:pt x="28413" y="2106259"/>
                  <a:pt x="15823" y="1922248"/>
                </a:cubicBezTo>
                <a:cubicBezTo>
                  <a:pt x="-1860" y="1673844"/>
                  <a:pt x="-386" y="1424571"/>
                  <a:pt x="20243" y="1176369"/>
                </a:cubicBezTo>
                <a:cubicBezTo>
                  <a:pt x="41459" y="956298"/>
                  <a:pt x="37454" y="734715"/>
                  <a:pt x="8320" y="515439"/>
                </a:cubicBezTo>
                <a:cubicBezTo>
                  <a:pt x="-9495" y="391168"/>
                  <a:pt x="6579" y="265763"/>
                  <a:pt x="8320" y="140861"/>
                </a:cubicBezTo>
                <a:lnTo>
                  <a:pt x="10872" y="33686"/>
                </a:lnTo>
                <a:lnTo>
                  <a:pt x="163368" y="14458"/>
                </a:lnTo>
                <a:cubicBezTo>
                  <a:pt x="244103" y="3338"/>
                  <a:pt x="325470" y="-1375"/>
                  <a:pt x="406823" y="346"/>
                </a:cubicBez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3C54A15-E681-7D49-B6B1-DDF1E8AEC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2" r="-3" b="14583"/>
          <a:stretch/>
        </p:blipFill>
        <p:spPr>
          <a:xfrm>
            <a:off x="5573409" y="-2"/>
            <a:ext cx="3733615" cy="4146416"/>
          </a:xfrm>
          <a:custGeom>
            <a:avLst/>
            <a:gdLst/>
            <a:ahLst/>
            <a:cxnLst/>
            <a:rect l="l" t="t" r="r" b="b"/>
            <a:pathLst>
              <a:path w="3733615" h="4146416">
                <a:moveTo>
                  <a:pt x="24950" y="0"/>
                </a:moveTo>
                <a:lnTo>
                  <a:pt x="3697355" y="0"/>
                </a:lnTo>
                <a:lnTo>
                  <a:pt x="3719158" y="170567"/>
                </a:lnTo>
                <a:cubicBezTo>
                  <a:pt x="3730278" y="250203"/>
                  <a:pt x="3734991" y="330462"/>
                  <a:pt x="3733270" y="410707"/>
                </a:cubicBezTo>
                <a:cubicBezTo>
                  <a:pt x="3733411" y="606781"/>
                  <a:pt x="3723674" y="802473"/>
                  <a:pt x="3706033" y="998040"/>
                </a:cubicBezTo>
                <a:cubicBezTo>
                  <a:pt x="3701757" y="1070030"/>
                  <a:pt x="3703690" y="1142200"/>
                  <a:pt x="3711819" y="1213924"/>
                </a:cubicBezTo>
                <a:cubicBezTo>
                  <a:pt x="3719948" y="1294906"/>
                  <a:pt x="3717111" y="1376484"/>
                  <a:pt x="3703352" y="1456857"/>
                </a:cubicBezTo>
                <a:cubicBezTo>
                  <a:pt x="3685994" y="1552100"/>
                  <a:pt x="3693756" y="1647343"/>
                  <a:pt x="3700106" y="1742586"/>
                </a:cubicBezTo>
                <a:cubicBezTo>
                  <a:pt x="3717464" y="2004060"/>
                  <a:pt x="3738633" y="2265534"/>
                  <a:pt x="3724520" y="2527897"/>
                </a:cubicBezTo>
                <a:cubicBezTo>
                  <a:pt x="3721556" y="2583900"/>
                  <a:pt x="3708574" y="2638506"/>
                  <a:pt x="3703210" y="2694127"/>
                </a:cubicBezTo>
                <a:cubicBezTo>
                  <a:pt x="3687545" y="2855787"/>
                  <a:pt x="3705893" y="3016811"/>
                  <a:pt x="3713372" y="3178089"/>
                </a:cubicBezTo>
                <a:cubicBezTo>
                  <a:pt x="3724125" y="3356575"/>
                  <a:pt x="3721952" y="3535505"/>
                  <a:pt x="3706880" y="3713736"/>
                </a:cubicBezTo>
                <a:cubicBezTo>
                  <a:pt x="3697425" y="3810503"/>
                  <a:pt x="3694215" y="3907397"/>
                  <a:pt x="3695379" y="4004323"/>
                </a:cubicBezTo>
                <a:lnTo>
                  <a:pt x="3701972" y="4134331"/>
                </a:lnTo>
                <a:lnTo>
                  <a:pt x="3681849" y="4135547"/>
                </a:lnTo>
                <a:cubicBezTo>
                  <a:pt x="3585240" y="4142885"/>
                  <a:pt x="3488269" y="4142885"/>
                  <a:pt x="3391660" y="4135547"/>
                </a:cubicBezTo>
                <a:cubicBezTo>
                  <a:pt x="3303342" y="4128181"/>
                  <a:pt x="3214599" y="4129931"/>
                  <a:pt x="3126576" y="4140769"/>
                </a:cubicBezTo>
                <a:cubicBezTo>
                  <a:pt x="3023581" y="4152623"/>
                  <a:pt x="2920586" y="4143450"/>
                  <a:pt x="2817591" y="4134841"/>
                </a:cubicBezTo>
                <a:cubicBezTo>
                  <a:pt x="2636319" y="4119459"/>
                  <a:pt x="2455177" y="4126374"/>
                  <a:pt x="2274292" y="4137664"/>
                </a:cubicBezTo>
                <a:cubicBezTo>
                  <a:pt x="2149757" y="4144890"/>
                  <a:pt x="2024889" y="4140924"/>
                  <a:pt x="1900934" y="4125810"/>
                </a:cubicBezTo>
                <a:lnTo>
                  <a:pt x="1857500" y="4123274"/>
                </a:lnTo>
                <a:lnTo>
                  <a:pt x="1833296" y="4119991"/>
                </a:lnTo>
                <a:lnTo>
                  <a:pt x="1725201" y="4115601"/>
                </a:lnTo>
                <a:lnTo>
                  <a:pt x="1724169" y="4115084"/>
                </a:lnTo>
                <a:lnTo>
                  <a:pt x="1711295" y="4115084"/>
                </a:lnTo>
                <a:lnTo>
                  <a:pt x="1710262" y="4115703"/>
                </a:lnTo>
                <a:lnTo>
                  <a:pt x="1604671" y="4119991"/>
                </a:lnTo>
                <a:lnTo>
                  <a:pt x="1526503" y="4130594"/>
                </a:lnTo>
                <a:lnTo>
                  <a:pt x="1416597" y="4136517"/>
                </a:lnTo>
                <a:cubicBezTo>
                  <a:pt x="1327577" y="4137766"/>
                  <a:pt x="1238515" y="4135470"/>
                  <a:pt x="1149585" y="4129620"/>
                </a:cubicBezTo>
                <a:cubicBezTo>
                  <a:pt x="985823" y="4121011"/>
                  <a:pt x="822318" y="4129902"/>
                  <a:pt x="658684" y="4140346"/>
                </a:cubicBezTo>
                <a:cubicBezTo>
                  <a:pt x="464152" y="4152764"/>
                  <a:pt x="269749" y="4133007"/>
                  <a:pt x="75218" y="4130043"/>
                </a:cubicBezTo>
                <a:cubicBezTo>
                  <a:pt x="57773" y="4129761"/>
                  <a:pt x="40295" y="4130819"/>
                  <a:pt x="22819" y="4132125"/>
                </a:cubicBezTo>
                <a:lnTo>
                  <a:pt x="13040" y="4132790"/>
                </a:lnTo>
                <a:lnTo>
                  <a:pt x="15439" y="4040252"/>
                </a:lnTo>
                <a:cubicBezTo>
                  <a:pt x="18374" y="4011930"/>
                  <a:pt x="22584" y="3983608"/>
                  <a:pt x="28197" y="3955541"/>
                </a:cubicBezTo>
                <a:cubicBezTo>
                  <a:pt x="40955" y="3891115"/>
                  <a:pt x="31514" y="3827964"/>
                  <a:pt x="21563" y="3764176"/>
                </a:cubicBezTo>
                <a:cubicBezTo>
                  <a:pt x="13335" y="3716819"/>
                  <a:pt x="13335" y="3668391"/>
                  <a:pt x="21563" y="3621035"/>
                </a:cubicBezTo>
                <a:cubicBezTo>
                  <a:pt x="40700" y="3518973"/>
                  <a:pt x="30111" y="3416912"/>
                  <a:pt x="20543" y="3315999"/>
                </a:cubicBezTo>
                <a:cubicBezTo>
                  <a:pt x="7785" y="3180385"/>
                  <a:pt x="1406" y="3045919"/>
                  <a:pt x="33300" y="2911325"/>
                </a:cubicBezTo>
                <a:cubicBezTo>
                  <a:pt x="53330" y="2826615"/>
                  <a:pt x="36872" y="2740628"/>
                  <a:pt x="26284" y="2656172"/>
                </a:cubicBezTo>
                <a:cubicBezTo>
                  <a:pt x="18272" y="2593366"/>
                  <a:pt x="17328" y="2529858"/>
                  <a:pt x="23477" y="2466848"/>
                </a:cubicBezTo>
                <a:cubicBezTo>
                  <a:pt x="32790" y="2371280"/>
                  <a:pt x="29486" y="2274896"/>
                  <a:pt x="13654" y="2180183"/>
                </a:cubicBezTo>
                <a:cubicBezTo>
                  <a:pt x="4264" y="2126818"/>
                  <a:pt x="7899" y="2071986"/>
                  <a:pt x="24242" y="2020330"/>
                </a:cubicBezTo>
                <a:cubicBezTo>
                  <a:pt x="48099" y="1946208"/>
                  <a:pt x="33683" y="1870555"/>
                  <a:pt x="24242" y="1795667"/>
                </a:cubicBezTo>
                <a:cubicBezTo>
                  <a:pt x="10081" y="1678169"/>
                  <a:pt x="-6887" y="1560926"/>
                  <a:pt x="3192" y="1442025"/>
                </a:cubicBezTo>
                <a:cubicBezTo>
                  <a:pt x="4787" y="1409454"/>
                  <a:pt x="9316" y="1377088"/>
                  <a:pt x="16716" y="1345321"/>
                </a:cubicBezTo>
                <a:cubicBezTo>
                  <a:pt x="50153" y="1222631"/>
                  <a:pt x="51646" y="1093421"/>
                  <a:pt x="21053" y="969991"/>
                </a:cubicBezTo>
                <a:cubicBezTo>
                  <a:pt x="-11352" y="837183"/>
                  <a:pt x="-4463" y="705141"/>
                  <a:pt x="28835" y="573482"/>
                </a:cubicBezTo>
                <a:cubicBezTo>
                  <a:pt x="65552" y="433747"/>
                  <a:pt x="68779" y="287315"/>
                  <a:pt x="38276" y="146100"/>
                </a:cubicBezTo>
                <a:cubicBezTo>
                  <a:pt x="32318" y="118627"/>
                  <a:pt x="28191" y="90818"/>
                  <a:pt x="25911" y="62860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EEA47F-3442-994E-8EE6-9AABF733C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7" r="4970" b="-3"/>
          <a:stretch/>
        </p:blipFill>
        <p:spPr>
          <a:xfrm>
            <a:off x="9498465" y="10"/>
            <a:ext cx="2693535" cy="4150919"/>
          </a:xfrm>
          <a:custGeom>
            <a:avLst/>
            <a:gdLst/>
            <a:ahLst/>
            <a:cxnLst/>
            <a:rect l="l" t="t" r="r" b="b"/>
            <a:pathLst>
              <a:path w="2693535" h="4150929">
                <a:moveTo>
                  <a:pt x="24439" y="0"/>
                </a:moveTo>
                <a:lnTo>
                  <a:pt x="2693535" y="0"/>
                </a:lnTo>
                <a:lnTo>
                  <a:pt x="2693535" y="4134225"/>
                </a:lnTo>
                <a:lnTo>
                  <a:pt x="2690142" y="4134294"/>
                </a:lnTo>
                <a:cubicBezTo>
                  <a:pt x="2573998" y="4137981"/>
                  <a:pt x="2458032" y="4143026"/>
                  <a:pt x="2342356" y="4141615"/>
                </a:cubicBezTo>
                <a:cubicBezTo>
                  <a:pt x="2245798" y="4140486"/>
                  <a:pt x="2149498" y="4119318"/>
                  <a:pt x="2052682" y="4123269"/>
                </a:cubicBezTo>
                <a:cubicBezTo>
                  <a:pt x="1759275" y="4134841"/>
                  <a:pt x="1465738" y="4131031"/>
                  <a:pt x="1172460" y="4146132"/>
                </a:cubicBezTo>
                <a:cubicBezTo>
                  <a:pt x="1029516" y="4155898"/>
                  <a:pt x="886056" y="4150746"/>
                  <a:pt x="744000" y="4130749"/>
                </a:cubicBezTo>
                <a:cubicBezTo>
                  <a:pt x="637529" y="4114095"/>
                  <a:pt x="530156" y="4124398"/>
                  <a:pt x="423170" y="4131454"/>
                </a:cubicBezTo>
                <a:cubicBezTo>
                  <a:pt x="293653" y="4140063"/>
                  <a:pt x="164265" y="4144720"/>
                  <a:pt x="34493" y="4130607"/>
                </a:cubicBezTo>
                <a:lnTo>
                  <a:pt x="19623" y="4130237"/>
                </a:lnTo>
                <a:lnTo>
                  <a:pt x="13739" y="3894324"/>
                </a:lnTo>
                <a:cubicBezTo>
                  <a:pt x="10831" y="3808474"/>
                  <a:pt x="8257" y="3722737"/>
                  <a:pt x="9315" y="3637161"/>
                </a:cubicBezTo>
                <a:cubicBezTo>
                  <a:pt x="10444" y="3541918"/>
                  <a:pt x="31612" y="3446929"/>
                  <a:pt x="27661" y="3351432"/>
                </a:cubicBezTo>
                <a:cubicBezTo>
                  <a:pt x="16089" y="3062020"/>
                  <a:pt x="19899" y="2772481"/>
                  <a:pt x="4798" y="2483196"/>
                </a:cubicBezTo>
                <a:cubicBezTo>
                  <a:pt x="-4968" y="2342199"/>
                  <a:pt x="184" y="2200692"/>
                  <a:pt x="20181" y="2060571"/>
                </a:cubicBezTo>
                <a:cubicBezTo>
                  <a:pt x="36835" y="1955550"/>
                  <a:pt x="26532" y="1849639"/>
                  <a:pt x="19476" y="1744110"/>
                </a:cubicBezTo>
                <a:cubicBezTo>
                  <a:pt x="10867" y="1616357"/>
                  <a:pt x="6210" y="1488731"/>
                  <a:pt x="20323" y="1360725"/>
                </a:cubicBezTo>
                <a:cubicBezTo>
                  <a:pt x="30483" y="1269673"/>
                  <a:pt x="21028" y="1178113"/>
                  <a:pt x="15383" y="1086806"/>
                </a:cubicBezTo>
                <a:cubicBezTo>
                  <a:pt x="8045" y="991513"/>
                  <a:pt x="8045" y="895862"/>
                  <a:pt x="15383" y="800569"/>
                </a:cubicBezTo>
                <a:cubicBezTo>
                  <a:pt x="22749" y="713453"/>
                  <a:pt x="20999" y="625919"/>
                  <a:pt x="10161" y="539095"/>
                </a:cubicBezTo>
                <a:cubicBezTo>
                  <a:pt x="-1693" y="437502"/>
                  <a:pt x="7480" y="335910"/>
                  <a:pt x="16089" y="234317"/>
                </a:cubicBezTo>
                <a:cubicBezTo>
                  <a:pt x="19935" y="189616"/>
                  <a:pt x="22386" y="144924"/>
                  <a:pt x="23725" y="1002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164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56" name="Rectangle 72">
            <a:extLst>
              <a:ext uri="{FF2B5EF4-FFF2-40B4-BE49-F238E27FC236}">
                <a16:creationId xmlns:a16="http://schemas.microsoft.com/office/drawing/2014/main" id="{D2306AB6-9D65-4F8E-9FD7-C3F3A3DE3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ducatie 3">
            <a:extLst>
              <a:ext uri="{FF2B5EF4-FFF2-40B4-BE49-F238E27FC236}">
                <a16:creationId xmlns:a16="http://schemas.microsoft.com/office/drawing/2014/main" id="{91A71333-BB17-B943-B15D-B64849475C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" b="1477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Freeform: Shape 74">
            <a:extLst>
              <a:ext uri="{FF2B5EF4-FFF2-40B4-BE49-F238E27FC236}">
                <a16:creationId xmlns:a16="http://schemas.microsoft.com/office/drawing/2014/main" id="{284C940E-7A1D-418E-A9E8-C9852CA8E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1255" y="2996261"/>
            <a:ext cx="6310745" cy="3861739"/>
          </a:xfrm>
          <a:custGeom>
            <a:avLst/>
            <a:gdLst>
              <a:gd name="connsiteX0" fmla="*/ 5172027 w 6310745"/>
              <a:gd name="connsiteY0" fmla="*/ 351902 h 3861739"/>
              <a:gd name="connsiteX1" fmla="*/ 5173047 w 6310745"/>
              <a:gd name="connsiteY1" fmla="*/ 352987 h 3861739"/>
              <a:gd name="connsiteX2" fmla="*/ 5177471 w 6310745"/>
              <a:gd name="connsiteY2" fmla="*/ 352581 h 3861739"/>
              <a:gd name="connsiteX3" fmla="*/ 2969865 w 6310745"/>
              <a:gd name="connsiteY3" fmla="*/ 91462 h 3861739"/>
              <a:gd name="connsiteX4" fmla="*/ 2918830 w 6310745"/>
              <a:gd name="connsiteY4" fmla="*/ 95401 h 3861739"/>
              <a:gd name="connsiteX5" fmla="*/ 1957331 w 6310745"/>
              <a:gd name="connsiteY5" fmla="*/ 323658 h 3861739"/>
              <a:gd name="connsiteX6" fmla="*/ 413011 w 6310745"/>
              <a:gd name="connsiteY6" fmla="*/ 1429370 h 3861739"/>
              <a:gd name="connsiteX7" fmla="*/ 88087 w 6310745"/>
              <a:gd name="connsiteY7" fmla="*/ 2204577 h 3861739"/>
              <a:gd name="connsiteX8" fmla="*/ 109862 w 6310745"/>
              <a:gd name="connsiteY8" fmla="*/ 2159496 h 3861739"/>
              <a:gd name="connsiteX9" fmla="*/ 566286 w 6310745"/>
              <a:gd name="connsiteY9" fmla="*/ 1369352 h 3861739"/>
              <a:gd name="connsiteX10" fmla="*/ 1648059 w 6310745"/>
              <a:gd name="connsiteY10" fmla="*/ 484837 h 3861739"/>
              <a:gd name="connsiteX11" fmla="*/ 2969865 w 6310745"/>
              <a:gd name="connsiteY11" fmla="*/ 91462 h 3861739"/>
              <a:gd name="connsiteX12" fmla="*/ 3495357 w 6310745"/>
              <a:gd name="connsiteY12" fmla="*/ 893 h 3861739"/>
              <a:gd name="connsiteX13" fmla="*/ 3941913 w 6310745"/>
              <a:gd name="connsiteY13" fmla="*/ 37963 h 3861739"/>
              <a:gd name="connsiteX14" fmla="*/ 5299614 w 6310745"/>
              <a:gd name="connsiteY14" fmla="*/ 324201 h 3861739"/>
              <a:gd name="connsiteX15" fmla="*/ 6213700 w 6310745"/>
              <a:gd name="connsiteY15" fmla="*/ 666307 h 3861739"/>
              <a:gd name="connsiteX16" fmla="*/ 6310745 w 6310745"/>
              <a:gd name="connsiteY16" fmla="*/ 718092 h 3861739"/>
              <a:gd name="connsiteX17" fmla="*/ 6310745 w 6310745"/>
              <a:gd name="connsiteY17" fmla="*/ 786964 h 3861739"/>
              <a:gd name="connsiteX18" fmla="*/ 6223734 w 6310745"/>
              <a:gd name="connsiteY18" fmla="*/ 739515 h 3861739"/>
              <a:gd name="connsiteX19" fmla="*/ 5436559 w 6310745"/>
              <a:gd name="connsiteY19" fmla="*/ 427942 h 3861739"/>
              <a:gd name="connsiteX20" fmla="*/ 5314925 w 6310745"/>
              <a:gd name="connsiteY20" fmla="*/ 390465 h 3861739"/>
              <a:gd name="connsiteX21" fmla="*/ 5198564 w 6310745"/>
              <a:gd name="connsiteY21" fmla="*/ 357468 h 3861739"/>
              <a:gd name="connsiteX22" fmla="*/ 5826636 w 6310745"/>
              <a:gd name="connsiteY22" fmla="*/ 619266 h 3861739"/>
              <a:gd name="connsiteX23" fmla="*/ 6125359 w 6310745"/>
              <a:gd name="connsiteY23" fmla="*/ 778370 h 3861739"/>
              <a:gd name="connsiteX24" fmla="*/ 6310745 w 6310745"/>
              <a:gd name="connsiteY24" fmla="*/ 896973 h 3861739"/>
              <a:gd name="connsiteX25" fmla="*/ 6310745 w 6310745"/>
              <a:gd name="connsiteY25" fmla="*/ 3861739 h 3861739"/>
              <a:gd name="connsiteX26" fmla="*/ 974639 w 6310745"/>
              <a:gd name="connsiteY26" fmla="*/ 3861739 h 3861739"/>
              <a:gd name="connsiteX27" fmla="*/ 719986 w 6310745"/>
              <a:gd name="connsiteY27" fmla="*/ 3659957 h 3861739"/>
              <a:gd name="connsiteX28" fmla="*/ 299202 w 6310745"/>
              <a:gd name="connsiteY28" fmla="*/ 3177626 h 3861739"/>
              <a:gd name="connsiteX29" fmla="*/ 52873 w 6310745"/>
              <a:gd name="connsiteY29" fmla="*/ 2564820 h 3861739"/>
              <a:gd name="connsiteX30" fmla="*/ 21743 w 6310745"/>
              <a:gd name="connsiteY30" fmla="*/ 2457276 h 3861739"/>
              <a:gd name="connsiteX31" fmla="*/ 15788 w 6310745"/>
              <a:gd name="connsiteY31" fmla="*/ 2193035 h 3861739"/>
              <a:gd name="connsiteX32" fmla="*/ 1087523 w 6310745"/>
              <a:gd name="connsiteY32" fmla="*/ 695306 h 3861739"/>
              <a:gd name="connsiteX33" fmla="*/ 2765215 w 6310745"/>
              <a:gd name="connsiteY33" fmla="*/ 56158 h 3861739"/>
              <a:gd name="connsiteX34" fmla="*/ 3120078 w 6310745"/>
              <a:gd name="connsiteY34" fmla="*/ 15422 h 3861739"/>
              <a:gd name="connsiteX35" fmla="*/ 3495357 w 6310745"/>
              <a:gd name="connsiteY35" fmla="*/ 893 h 386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10745" h="3861739">
                <a:moveTo>
                  <a:pt x="5172027" y="351902"/>
                </a:moveTo>
                <a:cubicBezTo>
                  <a:pt x="5172027" y="351902"/>
                  <a:pt x="5172027" y="352852"/>
                  <a:pt x="5173047" y="352987"/>
                </a:cubicBezTo>
                <a:lnTo>
                  <a:pt x="5177471" y="352581"/>
                </a:lnTo>
                <a:close/>
                <a:moveTo>
                  <a:pt x="2969865" y="91462"/>
                </a:moveTo>
                <a:cubicBezTo>
                  <a:pt x="2952701" y="89711"/>
                  <a:pt x="2935264" y="91055"/>
                  <a:pt x="2918830" y="95401"/>
                </a:cubicBezTo>
                <a:cubicBezTo>
                  <a:pt x="2586081" y="133611"/>
                  <a:pt x="2262146" y="210506"/>
                  <a:pt x="1957331" y="323658"/>
                </a:cubicBezTo>
                <a:cubicBezTo>
                  <a:pt x="1300170" y="565494"/>
                  <a:pt x="773488" y="924243"/>
                  <a:pt x="413011" y="1429370"/>
                </a:cubicBezTo>
                <a:cubicBezTo>
                  <a:pt x="241125" y="1667934"/>
                  <a:pt x="130650" y="1931482"/>
                  <a:pt x="88087" y="2204577"/>
                </a:cubicBezTo>
                <a:cubicBezTo>
                  <a:pt x="96253" y="2189777"/>
                  <a:pt x="103398" y="2174704"/>
                  <a:pt x="109862" y="2159496"/>
                </a:cubicBezTo>
                <a:cubicBezTo>
                  <a:pt x="227584" y="1883441"/>
                  <a:pt x="374053" y="1617978"/>
                  <a:pt x="566286" y="1369352"/>
                </a:cubicBezTo>
                <a:cubicBezTo>
                  <a:pt x="843916" y="1009789"/>
                  <a:pt x="1197929" y="710108"/>
                  <a:pt x="1648059" y="484837"/>
                </a:cubicBezTo>
                <a:cubicBezTo>
                  <a:pt x="2053957" y="281700"/>
                  <a:pt x="2497621" y="159899"/>
                  <a:pt x="2969865" y="91462"/>
                </a:cubicBezTo>
                <a:close/>
                <a:moveTo>
                  <a:pt x="3495357" y="893"/>
                </a:moveTo>
                <a:cubicBezTo>
                  <a:pt x="3633661" y="-4539"/>
                  <a:pt x="3787957" y="15693"/>
                  <a:pt x="3941913" y="37963"/>
                </a:cubicBezTo>
                <a:cubicBezTo>
                  <a:pt x="4403949" y="104770"/>
                  <a:pt x="4858161" y="195339"/>
                  <a:pt x="5299614" y="324201"/>
                </a:cubicBezTo>
                <a:cubicBezTo>
                  <a:pt x="5617945" y="417079"/>
                  <a:pt x="5925559" y="526685"/>
                  <a:pt x="6213700" y="666307"/>
                </a:cubicBezTo>
                <a:lnTo>
                  <a:pt x="6310745" y="718092"/>
                </a:lnTo>
                <a:lnTo>
                  <a:pt x="6310745" y="786964"/>
                </a:lnTo>
                <a:lnTo>
                  <a:pt x="6223734" y="739515"/>
                </a:lnTo>
                <a:cubicBezTo>
                  <a:pt x="5975170" y="615379"/>
                  <a:pt x="5710361" y="515015"/>
                  <a:pt x="5436559" y="427942"/>
                </a:cubicBezTo>
                <a:cubicBezTo>
                  <a:pt x="5396292" y="415002"/>
                  <a:pt x="5355753" y="402509"/>
                  <a:pt x="5314925" y="390465"/>
                </a:cubicBezTo>
                <a:cubicBezTo>
                  <a:pt x="5276307" y="379059"/>
                  <a:pt x="5237351" y="368468"/>
                  <a:pt x="5198564" y="357468"/>
                </a:cubicBezTo>
                <a:cubicBezTo>
                  <a:pt x="5414393" y="434473"/>
                  <a:pt x="5624129" y="521907"/>
                  <a:pt x="5826636" y="619266"/>
                </a:cubicBezTo>
                <a:cubicBezTo>
                  <a:pt x="5929344" y="669507"/>
                  <a:pt x="6029097" y="722388"/>
                  <a:pt x="6125359" y="778370"/>
                </a:cubicBezTo>
                <a:lnTo>
                  <a:pt x="6310745" y="896973"/>
                </a:lnTo>
                <a:lnTo>
                  <a:pt x="6310745" y="3861739"/>
                </a:lnTo>
                <a:lnTo>
                  <a:pt x="974639" y="3861739"/>
                </a:lnTo>
                <a:lnTo>
                  <a:pt x="719986" y="3659957"/>
                </a:lnTo>
                <a:cubicBezTo>
                  <a:pt x="556844" y="3515259"/>
                  <a:pt x="415052" y="3355506"/>
                  <a:pt x="299202" y="3177626"/>
                </a:cubicBezTo>
                <a:cubicBezTo>
                  <a:pt x="173197" y="2986301"/>
                  <a:pt x="89840" y="2778941"/>
                  <a:pt x="52873" y="2564820"/>
                </a:cubicBezTo>
                <a:cubicBezTo>
                  <a:pt x="46170" y="2528361"/>
                  <a:pt x="35760" y="2492390"/>
                  <a:pt x="21743" y="2457276"/>
                </a:cubicBezTo>
                <a:cubicBezTo>
                  <a:pt x="-12282" y="2369287"/>
                  <a:pt x="-34" y="2280753"/>
                  <a:pt x="15788" y="2193035"/>
                </a:cubicBezTo>
                <a:cubicBezTo>
                  <a:pt x="125343" y="1581179"/>
                  <a:pt x="505554" y="1091397"/>
                  <a:pt x="1087523" y="695306"/>
                </a:cubicBezTo>
                <a:cubicBezTo>
                  <a:pt x="1574397" y="363308"/>
                  <a:pt x="2138335" y="155961"/>
                  <a:pt x="2765215" y="56158"/>
                </a:cubicBezTo>
                <a:cubicBezTo>
                  <a:pt x="2882595" y="37419"/>
                  <a:pt x="3000997" y="24655"/>
                  <a:pt x="3120078" y="15422"/>
                </a:cubicBezTo>
                <a:cubicBezTo>
                  <a:pt x="3239161" y="6188"/>
                  <a:pt x="3356711" y="2250"/>
                  <a:pt x="3495357" y="893"/>
                </a:cubicBezTo>
                <a:close/>
              </a:path>
            </a:pathLst>
          </a:custGeom>
          <a:solidFill>
            <a:srgbClr val="B8482C">
              <a:alpha val="91000"/>
            </a:srgb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C66D0F-9804-F240-A979-04952802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878" y="3732208"/>
            <a:ext cx="4574851" cy="13902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>
                <a:solidFill>
                  <a:schemeClr val="bg1"/>
                </a:solidFill>
              </a:rPr>
              <a:t>De opbrengsten </a:t>
            </a:r>
          </a:p>
        </p:txBody>
      </p:sp>
      <p:sp>
        <p:nvSpPr>
          <p:cNvPr id="77" name="Rectangle 6">
            <a:extLst>
              <a:ext uri="{FF2B5EF4-FFF2-40B4-BE49-F238E27FC236}">
                <a16:creationId xmlns:a16="http://schemas.microsoft.com/office/drawing/2014/main" id="{72E0F698-EDF5-464C-B466-8D34B8AF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9179" y="5344820"/>
            <a:ext cx="3994793" cy="27432"/>
          </a:xfrm>
          <a:custGeom>
            <a:avLst/>
            <a:gdLst>
              <a:gd name="connsiteX0" fmla="*/ 0 w 3994793"/>
              <a:gd name="connsiteY0" fmla="*/ 0 h 27432"/>
              <a:gd name="connsiteX1" fmla="*/ 745695 w 3994793"/>
              <a:gd name="connsiteY1" fmla="*/ 0 h 27432"/>
              <a:gd name="connsiteX2" fmla="*/ 1451441 w 3994793"/>
              <a:gd name="connsiteY2" fmla="*/ 0 h 27432"/>
              <a:gd name="connsiteX3" fmla="*/ 2157188 w 3994793"/>
              <a:gd name="connsiteY3" fmla="*/ 0 h 27432"/>
              <a:gd name="connsiteX4" fmla="*/ 2703143 w 3994793"/>
              <a:gd name="connsiteY4" fmla="*/ 0 h 27432"/>
              <a:gd name="connsiteX5" fmla="*/ 3289046 w 3994793"/>
              <a:gd name="connsiteY5" fmla="*/ 0 h 27432"/>
              <a:gd name="connsiteX6" fmla="*/ 3994793 w 3994793"/>
              <a:gd name="connsiteY6" fmla="*/ 0 h 27432"/>
              <a:gd name="connsiteX7" fmla="*/ 3994793 w 3994793"/>
              <a:gd name="connsiteY7" fmla="*/ 27432 h 27432"/>
              <a:gd name="connsiteX8" fmla="*/ 3328994 w 3994793"/>
              <a:gd name="connsiteY8" fmla="*/ 27432 h 27432"/>
              <a:gd name="connsiteX9" fmla="*/ 2783039 w 3994793"/>
              <a:gd name="connsiteY9" fmla="*/ 27432 h 27432"/>
              <a:gd name="connsiteX10" fmla="*/ 2237084 w 3994793"/>
              <a:gd name="connsiteY10" fmla="*/ 27432 h 27432"/>
              <a:gd name="connsiteX11" fmla="*/ 1531337 w 3994793"/>
              <a:gd name="connsiteY11" fmla="*/ 27432 h 27432"/>
              <a:gd name="connsiteX12" fmla="*/ 945434 w 3994793"/>
              <a:gd name="connsiteY12" fmla="*/ 27432 h 27432"/>
              <a:gd name="connsiteX13" fmla="*/ 0 w 3994793"/>
              <a:gd name="connsiteY13" fmla="*/ 27432 h 27432"/>
              <a:gd name="connsiteX14" fmla="*/ 0 w 3994793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94793" h="27432" fill="none" extrusionOk="0">
                <a:moveTo>
                  <a:pt x="0" y="0"/>
                </a:moveTo>
                <a:cubicBezTo>
                  <a:pt x="285474" y="-22732"/>
                  <a:pt x="421546" y="-1893"/>
                  <a:pt x="745695" y="0"/>
                </a:cubicBezTo>
                <a:cubicBezTo>
                  <a:pt x="1069844" y="1893"/>
                  <a:pt x="1267051" y="4066"/>
                  <a:pt x="1451441" y="0"/>
                </a:cubicBezTo>
                <a:cubicBezTo>
                  <a:pt x="1635831" y="-4066"/>
                  <a:pt x="1865269" y="3287"/>
                  <a:pt x="2157188" y="0"/>
                </a:cubicBezTo>
                <a:cubicBezTo>
                  <a:pt x="2449107" y="-3287"/>
                  <a:pt x="2473776" y="-12720"/>
                  <a:pt x="2703143" y="0"/>
                </a:cubicBezTo>
                <a:cubicBezTo>
                  <a:pt x="2932510" y="12720"/>
                  <a:pt x="3023998" y="17286"/>
                  <a:pt x="3289046" y="0"/>
                </a:cubicBezTo>
                <a:cubicBezTo>
                  <a:pt x="3554094" y="-17286"/>
                  <a:pt x="3836668" y="10296"/>
                  <a:pt x="3994793" y="0"/>
                </a:cubicBezTo>
                <a:cubicBezTo>
                  <a:pt x="3993836" y="8431"/>
                  <a:pt x="3994444" y="14612"/>
                  <a:pt x="3994793" y="27432"/>
                </a:cubicBezTo>
                <a:cubicBezTo>
                  <a:pt x="3751330" y="45147"/>
                  <a:pt x="3618521" y="7232"/>
                  <a:pt x="3328994" y="27432"/>
                </a:cubicBezTo>
                <a:cubicBezTo>
                  <a:pt x="3039467" y="47632"/>
                  <a:pt x="2908653" y="25202"/>
                  <a:pt x="2783039" y="27432"/>
                </a:cubicBezTo>
                <a:cubicBezTo>
                  <a:pt x="2657426" y="29662"/>
                  <a:pt x="2373985" y="40038"/>
                  <a:pt x="2237084" y="27432"/>
                </a:cubicBezTo>
                <a:cubicBezTo>
                  <a:pt x="2100183" y="14826"/>
                  <a:pt x="1862145" y="31781"/>
                  <a:pt x="1531337" y="27432"/>
                </a:cubicBezTo>
                <a:cubicBezTo>
                  <a:pt x="1200529" y="23083"/>
                  <a:pt x="1153029" y="12124"/>
                  <a:pt x="945434" y="27432"/>
                </a:cubicBezTo>
                <a:cubicBezTo>
                  <a:pt x="737839" y="42740"/>
                  <a:pt x="371500" y="-1897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94793" h="27432" stroke="0" extrusionOk="0">
                <a:moveTo>
                  <a:pt x="0" y="0"/>
                </a:moveTo>
                <a:cubicBezTo>
                  <a:pt x="233202" y="14567"/>
                  <a:pt x="387388" y="28518"/>
                  <a:pt x="625851" y="0"/>
                </a:cubicBezTo>
                <a:cubicBezTo>
                  <a:pt x="864314" y="-28518"/>
                  <a:pt x="1027047" y="-26118"/>
                  <a:pt x="1171806" y="0"/>
                </a:cubicBezTo>
                <a:cubicBezTo>
                  <a:pt x="1316566" y="26118"/>
                  <a:pt x="1639655" y="-2490"/>
                  <a:pt x="1917501" y="0"/>
                </a:cubicBezTo>
                <a:cubicBezTo>
                  <a:pt x="2195348" y="2490"/>
                  <a:pt x="2328758" y="19053"/>
                  <a:pt x="2543352" y="0"/>
                </a:cubicBezTo>
                <a:cubicBezTo>
                  <a:pt x="2757946" y="-19053"/>
                  <a:pt x="3028913" y="23876"/>
                  <a:pt x="3169202" y="0"/>
                </a:cubicBezTo>
                <a:cubicBezTo>
                  <a:pt x="3309491" y="-23876"/>
                  <a:pt x="3706249" y="-31775"/>
                  <a:pt x="3994793" y="0"/>
                </a:cubicBezTo>
                <a:cubicBezTo>
                  <a:pt x="3993438" y="9524"/>
                  <a:pt x="3993591" y="13975"/>
                  <a:pt x="3994793" y="27432"/>
                </a:cubicBezTo>
                <a:cubicBezTo>
                  <a:pt x="3717302" y="841"/>
                  <a:pt x="3475105" y="20835"/>
                  <a:pt x="3328994" y="27432"/>
                </a:cubicBezTo>
                <a:cubicBezTo>
                  <a:pt x="3182883" y="34029"/>
                  <a:pt x="3048913" y="25304"/>
                  <a:pt x="2783039" y="27432"/>
                </a:cubicBezTo>
                <a:cubicBezTo>
                  <a:pt x="2517165" y="29560"/>
                  <a:pt x="2371663" y="19960"/>
                  <a:pt x="2117240" y="27432"/>
                </a:cubicBezTo>
                <a:cubicBezTo>
                  <a:pt x="1862817" y="34904"/>
                  <a:pt x="1771642" y="53179"/>
                  <a:pt x="1451441" y="27432"/>
                </a:cubicBezTo>
                <a:cubicBezTo>
                  <a:pt x="1131240" y="1685"/>
                  <a:pt x="1013354" y="33667"/>
                  <a:pt x="825591" y="27432"/>
                </a:cubicBezTo>
                <a:cubicBezTo>
                  <a:pt x="637828" y="21198"/>
                  <a:pt x="270465" y="28145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448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</Words>
  <Application>Microsoft Office PowerPoint</Application>
  <PresentationFormat>Breedbeeld</PresentationFormat>
  <Paragraphs>4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Arial</vt:lpstr>
      <vt:lpstr>Modern Love</vt:lpstr>
      <vt:lpstr>The Hand</vt:lpstr>
      <vt:lpstr>SketchyVTI</vt:lpstr>
      <vt:lpstr>‘Kruip in de huid van een archeoloog’</vt:lpstr>
      <vt:lpstr>Natuurcentrum de Maashorst</vt:lpstr>
      <vt:lpstr>De opbrengsten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‘Kruip in de huid van een archeoloog’</dc:title>
  <dc:creator>Kuijpers,Sarah S.</dc:creator>
  <cp:lastModifiedBy>M Van den Oord</cp:lastModifiedBy>
  <cp:revision>2</cp:revision>
  <dcterms:created xsi:type="dcterms:W3CDTF">2021-01-07T19:53:47Z</dcterms:created>
  <dcterms:modified xsi:type="dcterms:W3CDTF">2021-01-07T20:17:58Z</dcterms:modified>
</cp:coreProperties>
</file>