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orbel" panose="020B05030202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WSTH9TVbPeCjvOOXcvFl7IJgb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12"/>
        <p:cNvGrpSpPr/>
        <p:nvPr/>
      </p:nvGrpSpPr>
      <p:grpSpPr>
        <a:xfrm>
          <a:off x="0" y="0"/>
          <a:ext cx="0" cy="0"/>
          <a:chOff x="0" y="0"/>
          <a:chExt cx="0" cy="0"/>
        </a:xfrm>
      </p:grpSpPr>
      <p:sp>
        <p:nvSpPr>
          <p:cNvPr id="13" name="Google Shape;13;p11"/>
          <p:cNvSpPr/>
          <p:nvPr/>
        </p:nvSpPr>
        <p:spPr>
          <a:xfrm>
            <a:off x="-6843" y="2059012"/>
            <a:ext cx="12195668" cy="182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1"/>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lt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1"/>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6" name="Google Shape;16;p1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a:spLocks noGrp="1"/>
          </p:cNvSpPr>
          <p:nvPr>
            <p:ph type="pic" idx="2"/>
          </p:nvPr>
        </p:nvSpPr>
        <p:spPr>
          <a:xfrm>
            <a:off x="1280160" y="2211494"/>
            <a:ext cx="6126480" cy="3931920"/>
          </a:xfrm>
          <a:prstGeom prst="rect">
            <a:avLst/>
          </a:prstGeom>
          <a:solidFill>
            <a:srgbClr val="F7F7F7"/>
          </a:solidFill>
          <a:ln>
            <a:noFill/>
          </a:ln>
        </p:spPr>
        <p:txBody>
          <a:bodyPr spcFirstLastPara="1" wrap="square" lIns="91425" tIns="365750" rIns="91425" bIns="45700" anchor="t" anchorCtr="0">
            <a:normAutofit/>
          </a:bodyPr>
          <a:lstStyle>
            <a:lvl1pPr marR="0" lvl="0" algn="ctr" rtl="0">
              <a:lnSpc>
                <a:spcPct val="90000"/>
              </a:lnSpc>
              <a:spcBef>
                <a:spcPts val="1200"/>
              </a:spcBef>
              <a:spcAft>
                <a:spcPts val="0"/>
              </a:spcAft>
              <a:buClr>
                <a:schemeClr val="lt1"/>
              </a:buClr>
              <a:buSzPts val="3200"/>
              <a:buFont typeface="Noto Sans Symbols"/>
              <a:buNone/>
              <a:defRPr sz="3200" b="0" i="0" u="none" strike="noStrike" cap="none">
                <a:solidFill>
                  <a:srgbClr val="7F7F7F"/>
                </a:solidFill>
                <a:latin typeface="Corbel"/>
                <a:ea typeface="Corbel"/>
                <a:cs typeface="Corbel"/>
                <a:sym typeface="Corbel"/>
              </a:defRPr>
            </a:lvl1pPr>
            <a:lvl2pPr marR="0" lvl="1" algn="l" rtl="0">
              <a:lnSpc>
                <a:spcPct val="90000"/>
              </a:lnSpc>
              <a:spcBef>
                <a:spcPts val="200"/>
              </a:spcBef>
              <a:spcAft>
                <a:spcPts val="0"/>
              </a:spcAft>
              <a:buClr>
                <a:schemeClr val="lt1"/>
              </a:buClr>
              <a:buSzPts val="2800"/>
              <a:buFont typeface="Noto Sans Symbols"/>
              <a:buNone/>
              <a:defRPr sz="2800" b="0" i="0" u="none" strike="noStrike" cap="none">
                <a:solidFill>
                  <a:schemeClr val="lt1"/>
                </a:solidFill>
                <a:latin typeface="Corbel"/>
                <a:ea typeface="Corbel"/>
                <a:cs typeface="Corbel"/>
                <a:sym typeface="Corbel"/>
              </a:defRPr>
            </a:lvl2pPr>
            <a:lvl3pPr marR="0" lvl="2" algn="l" rtl="0">
              <a:lnSpc>
                <a:spcPct val="90000"/>
              </a:lnSpc>
              <a:spcBef>
                <a:spcPts val="400"/>
              </a:spcBef>
              <a:spcAft>
                <a:spcPts val="0"/>
              </a:spcAft>
              <a:buClr>
                <a:schemeClr val="lt1"/>
              </a:buClr>
              <a:buSzPts val="2400"/>
              <a:buFont typeface="Noto Sans Symbols"/>
              <a:buNone/>
              <a:defRPr sz="2400" b="0" i="0" u="none" strike="noStrike" cap="none">
                <a:solidFill>
                  <a:schemeClr val="lt1"/>
                </a:solidFill>
                <a:latin typeface="Corbel"/>
                <a:ea typeface="Corbel"/>
                <a:cs typeface="Corbel"/>
                <a:sym typeface="Corbel"/>
              </a:defRPr>
            </a:lvl3pPr>
            <a:lvl4pPr marR="0" lvl="3"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4pPr>
            <a:lvl5pPr marR="0" lvl="4"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5pPr>
            <a:lvl6pPr marR="0" lvl="5"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6pPr>
            <a:lvl7pPr marR="0" lvl="6"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7pPr>
            <a:lvl8pPr marR="0" lvl="7"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8pPr>
            <a:lvl9pPr marR="0" lvl="8" algn="l" rtl="0">
              <a:lnSpc>
                <a:spcPct val="90000"/>
              </a:lnSpc>
              <a:spcBef>
                <a:spcPts val="400"/>
              </a:spcBef>
              <a:spcAft>
                <a:spcPts val="40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9pPr>
          </a:lstStyle>
          <a:p>
            <a:endParaRPr/>
          </a:p>
        </p:txBody>
      </p:sp>
      <p:sp>
        <p:nvSpPr>
          <p:cNvPr id="81" name="Google Shape;81;p19"/>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2" name="Google Shape;82;p1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0"/>
          <p:cNvSpPr txBox="1">
            <a:spLocks noGrp="1"/>
          </p:cNvSpPr>
          <p:nvPr>
            <p:ph type="body" idx="1"/>
          </p:nvPr>
        </p:nvSpPr>
        <p:spPr>
          <a:xfrm rot="5400000">
            <a:off x="3991839" y="-777240"/>
            <a:ext cx="4206240" cy="978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2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e titel en tekst" type="vertTitleAndTx">
  <p:cSld name="VERTICAL_TITLE_AND_VERTICAL_TEXT">
    <p:spTree>
      <p:nvGrpSpPr>
        <p:cNvPr id="1" name="Shape 91"/>
        <p:cNvGrpSpPr/>
        <p:nvPr/>
      </p:nvGrpSpPr>
      <p:grpSpPr>
        <a:xfrm>
          <a:off x="0" y="0"/>
          <a:ext cx="0" cy="0"/>
          <a:chOff x="0" y="0"/>
          <a:chExt cx="0" cy="0"/>
        </a:xfrm>
      </p:grpSpPr>
      <p:sp>
        <p:nvSpPr>
          <p:cNvPr id="92" name="Google Shape;92;p21"/>
          <p:cNvSpPr/>
          <p:nvPr/>
        </p:nvSpPr>
        <p:spPr>
          <a:xfrm>
            <a:off x="9019312" y="0"/>
            <a:ext cx="27432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1"/>
          <p:cNvSpPr txBox="1">
            <a:spLocks noGrp="1"/>
          </p:cNvSpPr>
          <p:nvPr>
            <p:ph type="title"/>
          </p:nvPr>
        </p:nvSpPr>
        <p:spPr>
          <a:xfrm rot="5400000">
            <a:off x="7413033" y="2022229"/>
            <a:ext cx="5897562" cy="240238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1"/>
          <p:cNvSpPr txBox="1">
            <a:spLocks noGrp="1"/>
          </p:cNvSpPr>
          <p:nvPr>
            <p:ph type="body" idx="1"/>
          </p:nvPr>
        </p:nvSpPr>
        <p:spPr>
          <a:xfrm rot="5400000">
            <a:off x="1876063" y="-763227"/>
            <a:ext cx="5897562" cy="79732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21"/>
          <p:cNvSpPr txBox="1">
            <a:spLocks noGrp="1"/>
          </p:cNvSpPr>
          <p:nvPr>
            <p:ph type="dt" idx="10"/>
          </p:nvPr>
        </p:nvSpPr>
        <p:spPr>
          <a:xfrm>
            <a:off x="838200" y="6422854"/>
            <a:ext cx="2743196"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1"/>
          <p:cNvSpPr txBox="1">
            <a:spLocks noGrp="1"/>
          </p:cNvSpPr>
          <p:nvPr>
            <p:ph type="ftr" idx="11"/>
          </p:nvPr>
        </p:nvSpPr>
        <p:spPr>
          <a:xfrm>
            <a:off x="3776135" y="6422854"/>
            <a:ext cx="427966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8073048" y="6422854"/>
            <a:ext cx="879759"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2"/>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1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32"/>
        <p:cNvGrpSpPr/>
        <p:nvPr/>
      </p:nvGrpSpPr>
      <p:grpSpPr>
        <a:xfrm>
          <a:off x="0" y="0"/>
          <a:ext cx="0" cy="0"/>
          <a:chOff x="0" y="0"/>
          <a:chExt cx="0" cy="0"/>
        </a:xfrm>
      </p:grpSpPr>
      <p:sp>
        <p:nvSpPr>
          <p:cNvPr id="33" name="Google Shape;33;p10"/>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0"/>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36" name="Google Shape;36;p1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ekop" type="secHead">
  <p:cSld name="SECTION_HEADER">
    <p:bg>
      <p:bgPr>
        <a:solidFill>
          <a:schemeClr val="lt1"/>
        </a:solidFill>
        <a:effectLst/>
      </p:bgPr>
    </p:bg>
    <p:spTree>
      <p:nvGrpSpPr>
        <p:cNvPr id="1" name="Shape 39"/>
        <p:cNvGrpSpPr/>
        <p:nvPr/>
      </p:nvGrpSpPr>
      <p:grpSpPr>
        <a:xfrm>
          <a:off x="0" y="0"/>
          <a:ext cx="0" cy="0"/>
          <a:chOff x="0" y="0"/>
          <a:chExt cx="0" cy="0"/>
        </a:xfrm>
      </p:grpSpPr>
      <p:sp>
        <p:nvSpPr>
          <p:cNvPr id="40" name="Google Shape;40;p13"/>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3"/>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43" name="Google Shape;43;p1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i="0" u="none" strike="noStrike" cap="none">
                <a:solidFill>
                  <a:schemeClr val="dk2"/>
                </a:solidFill>
                <a:latin typeface="Corbel"/>
                <a:ea typeface="Corbel"/>
                <a:cs typeface="Corbel"/>
                <a:sym typeface="Corbel"/>
              </a:defRPr>
            </a:lvl1pPr>
            <a:lvl2pPr marL="0" lvl="1" indent="0" algn="l">
              <a:spcBef>
                <a:spcPts val="0"/>
              </a:spcBef>
              <a:buNone/>
              <a:defRPr sz="1200" b="0" i="0" u="none" strike="noStrike" cap="none">
                <a:solidFill>
                  <a:schemeClr val="dk2"/>
                </a:solidFill>
                <a:latin typeface="Corbel"/>
                <a:ea typeface="Corbel"/>
                <a:cs typeface="Corbel"/>
                <a:sym typeface="Corbel"/>
              </a:defRPr>
            </a:lvl2pPr>
            <a:lvl3pPr marL="0" lvl="2" indent="0" algn="l">
              <a:spcBef>
                <a:spcPts val="0"/>
              </a:spcBef>
              <a:buNone/>
              <a:defRPr sz="1200" b="0" i="0" u="none" strike="noStrike" cap="none">
                <a:solidFill>
                  <a:schemeClr val="dk2"/>
                </a:solidFill>
                <a:latin typeface="Corbel"/>
                <a:ea typeface="Corbel"/>
                <a:cs typeface="Corbel"/>
                <a:sym typeface="Corbel"/>
              </a:defRPr>
            </a:lvl3pPr>
            <a:lvl4pPr marL="0" lvl="3" indent="0" algn="l">
              <a:spcBef>
                <a:spcPts val="0"/>
              </a:spcBef>
              <a:buNone/>
              <a:defRPr sz="1200" b="0" i="0" u="none" strike="noStrike" cap="none">
                <a:solidFill>
                  <a:schemeClr val="dk2"/>
                </a:solidFill>
                <a:latin typeface="Corbel"/>
                <a:ea typeface="Corbel"/>
                <a:cs typeface="Corbel"/>
                <a:sym typeface="Corbel"/>
              </a:defRPr>
            </a:lvl4pPr>
            <a:lvl5pPr marL="0" lvl="4" indent="0" algn="l">
              <a:spcBef>
                <a:spcPts val="0"/>
              </a:spcBef>
              <a:buNone/>
              <a:defRPr sz="1200" b="0" i="0" u="none" strike="noStrike" cap="none">
                <a:solidFill>
                  <a:schemeClr val="dk2"/>
                </a:solidFill>
                <a:latin typeface="Corbel"/>
                <a:ea typeface="Corbel"/>
                <a:cs typeface="Corbel"/>
                <a:sym typeface="Corbel"/>
              </a:defRPr>
            </a:lvl5pPr>
            <a:lvl6pPr marL="0" lvl="5" indent="0" algn="l">
              <a:spcBef>
                <a:spcPts val="0"/>
              </a:spcBef>
              <a:buNone/>
              <a:defRPr sz="1200" b="0" i="0" u="none" strike="noStrike" cap="none">
                <a:solidFill>
                  <a:schemeClr val="dk2"/>
                </a:solidFill>
                <a:latin typeface="Corbel"/>
                <a:ea typeface="Corbel"/>
                <a:cs typeface="Corbel"/>
                <a:sym typeface="Corbel"/>
              </a:defRPr>
            </a:lvl6pPr>
            <a:lvl7pPr marL="0" lvl="6" indent="0" algn="l">
              <a:spcBef>
                <a:spcPts val="0"/>
              </a:spcBef>
              <a:buNone/>
              <a:defRPr sz="1200" b="0" i="0" u="none" strike="noStrike" cap="none">
                <a:solidFill>
                  <a:schemeClr val="dk2"/>
                </a:solidFill>
                <a:latin typeface="Corbel"/>
                <a:ea typeface="Corbel"/>
                <a:cs typeface="Corbel"/>
                <a:sym typeface="Corbel"/>
              </a:defRPr>
            </a:lvl7pPr>
            <a:lvl8pPr marL="0" lvl="7" indent="0" algn="l">
              <a:spcBef>
                <a:spcPts val="0"/>
              </a:spcBef>
              <a:buNone/>
              <a:defRPr sz="1200" b="0" i="0" u="none" strike="noStrike" cap="none">
                <a:solidFill>
                  <a:schemeClr val="dk2"/>
                </a:solidFill>
                <a:latin typeface="Corbel"/>
                <a:ea typeface="Corbel"/>
                <a:cs typeface="Corbel"/>
                <a:sym typeface="Corbel"/>
              </a:defRPr>
            </a:lvl8pPr>
            <a:lvl9pPr marL="0" lvl="8" indent="0" algn="l">
              <a:spcBef>
                <a:spcPts val="0"/>
              </a:spcBef>
              <a:buNone/>
              <a:defRPr sz="1200" b="0" i="0" u="none" strike="noStrike" cap="none">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4"/>
          <p:cNvSpPr txBox="1">
            <a:spLocks noGrp="1"/>
          </p:cNvSpPr>
          <p:nvPr>
            <p:ph type="body" idx="1"/>
          </p:nvPr>
        </p:nvSpPr>
        <p:spPr>
          <a:xfrm>
            <a:off x="1205344"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9" name="Google Shape;49;p14"/>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0" name="Google Shape;50;p1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1207008"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15"/>
          <p:cNvSpPr txBox="1">
            <a:spLocks noGrp="1"/>
          </p:cNvSpPr>
          <p:nvPr>
            <p:ph type="body" idx="2"/>
          </p:nvPr>
        </p:nvSpPr>
        <p:spPr>
          <a:xfrm>
            <a:off x="1207008" y="2656566"/>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7" name="Google Shape;57;p15"/>
          <p:cNvSpPr txBox="1">
            <a:spLocks noGrp="1"/>
          </p:cNvSpPr>
          <p:nvPr>
            <p:ph type="body" idx="3"/>
          </p:nvPr>
        </p:nvSpPr>
        <p:spPr>
          <a:xfrm>
            <a:off x="6231230"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15"/>
          <p:cNvSpPr txBox="1">
            <a:spLocks noGrp="1"/>
          </p:cNvSpPr>
          <p:nvPr>
            <p:ph type="body" idx="4"/>
          </p:nvPr>
        </p:nvSpPr>
        <p:spPr>
          <a:xfrm>
            <a:off x="6231230" y="2656564"/>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9" name="Google Shape;59;p1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g" type="blank">
  <p:cSld name="BLANK">
    <p:spTree>
      <p:nvGrpSpPr>
        <p:cNvPr id="1" name="Shape 67"/>
        <p:cNvGrpSpPr/>
        <p:nvPr/>
      </p:nvGrpSpPr>
      <p:grpSpPr>
        <a:xfrm>
          <a:off x="0" y="0"/>
          <a:ext cx="0" cy="0"/>
          <a:chOff x="0" y="0"/>
          <a:chExt cx="0" cy="0"/>
        </a:xfrm>
      </p:grpSpPr>
      <p:sp>
        <p:nvSpPr>
          <p:cNvPr id="68" name="Google Shape;68;p1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1207008" y="2120054"/>
            <a:ext cx="6126480" cy="4114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200"/>
              </a:spcBef>
              <a:spcAft>
                <a:spcPts val="0"/>
              </a:spcAft>
              <a:buSzPts val="3200"/>
              <a:buChar char="▪"/>
              <a:defRPr sz="3200"/>
            </a:lvl1pPr>
            <a:lvl2pPr marL="914400" lvl="1" indent="-406400" algn="l">
              <a:lnSpc>
                <a:spcPct val="90000"/>
              </a:lnSpc>
              <a:spcBef>
                <a:spcPts val="200"/>
              </a:spcBef>
              <a:spcAft>
                <a:spcPts val="0"/>
              </a:spcAft>
              <a:buSzPts val="2800"/>
              <a:buChar char="▪"/>
              <a:defRPr sz="2800"/>
            </a:lvl2pPr>
            <a:lvl3pPr marL="1371600" lvl="2" indent="-381000" algn="l">
              <a:lnSpc>
                <a:spcPct val="90000"/>
              </a:lnSpc>
              <a:spcBef>
                <a:spcPts val="400"/>
              </a:spcBef>
              <a:spcAft>
                <a:spcPts val="0"/>
              </a:spcAft>
              <a:buSzPts val="2400"/>
              <a:buChar char="▪"/>
              <a:defRPr sz="2400"/>
            </a:lvl3pPr>
            <a:lvl4pPr marL="1828800" lvl="3" indent="-355600" algn="l">
              <a:lnSpc>
                <a:spcPct val="90000"/>
              </a:lnSpc>
              <a:spcBef>
                <a:spcPts val="400"/>
              </a:spcBef>
              <a:spcAft>
                <a:spcPts val="0"/>
              </a:spcAft>
              <a:buSzPts val="2000"/>
              <a:buChar char="▪"/>
              <a:defRPr sz="2000"/>
            </a:lvl4pPr>
            <a:lvl5pPr marL="2286000" lvl="4" indent="-355600" algn="l">
              <a:lnSpc>
                <a:spcPct val="90000"/>
              </a:lnSpc>
              <a:spcBef>
                <a:spcPts val="400"/>
              </a:spcBef>
              <a:spcAft>
                <a:spcPts val="0"/>
              </a:spcAft>
              <a:buSzPts val="2000"/>
              <a:buChar char="▪"/>
              <a:defRPr sz="2000"/>
            </a:lvl5pPr>
            <a:lvl6pPr marL="2743200" lvl="5" indent="-355600" algn="l">
              <a:lnSpc>
                <a:spcPct val="90000"/>
              </a:lnSpc>
              <a:spcBef>
                <a:spcPts val="400"/>
              </a:spcBef>
              <a:spcAft>
                <a:spcPts val="0"/>
              </a:spcAft>
              <a:buSzPts val="2000"/>
              <a:buChar char="▪"/>
              <a:defRPr sz="2000"/>
            </a:lvl6pPr>
            <a:lvl7pPr marL="3200400" lvl="6" indent="-355600" algn="l">
              <a:lnSpc>
                <a:spcPct val="90000"/>
              </a:lnSpc>
              <a:spcBef>
                <a:spcPts val="400"/>
              </a:spcBef>
              <a:spcAft>
                <a:spcPts val="0"/>
              </a:spcAft>
              <a:buSzPts val="2000"/>
              <a:buChar char="▪"/>
              <a:defRPr sz="2000"/>
            </a:lvl7pPr>
            <a:lvl8pPr marL="3657600" lvl="7" indent="-355600" algn="l">
              <a:lnSpc>
                <a:spcPct val="90000"/>
              </a:lnSpc>
              <a:spcBef>
                <a:spcPts val="400"/>
              </a:spcBef>
              <a:spcAft>
                <a:spcPts val="0"/>
              </a:spcAft>
              <a:buSzPts val="2000"/>
              <a:buChar char="▪"/>
              <a:defRPr sz="2000"/>
            </a:lvl8pPr>
            <a:lvl9pPr marL="4114800" lvl="8" indent="-355600" algn="l">
              <a:lnSpc>
                <a:spcPct val="90000"/>
              </a:lnSpc>
              <a:spcBef>
                <a:spcPts val="400"/>
              </a:spcBef>
              <a:spcAft>
                <a:spcPts val="400"/>
              </a:spcAft>
              <a:buSzPts val="2000"/>
              <a:buChar char="▪"/>
              <a:defRPr sz="2000"/>
            </a:lvl9pPr>
          </a:lstStyle>
          <a:p>
            <a:endParaRPr/>
          </a:p>
        </p:txBody>
      </p:sp>
      <p:sp>
        <p:nvSpPr>
          <p:cNvPr id="74" name="Google Shape;74;p18"/>
          <p:cNvSpPr txBox="1">
            <a:spLocks noGrp="1"/>
          </p:cNvSpPr>
          <p:nvPr>
            <p:ph type="body" idx="2"/>
          </p:nvPr>
        </p:nvSpPr>
        <p:spPr>
          <a:xfrm>
            <a:off x="7789023" y="2147486"/>
            <a:ext cx="3200400" cy="3432319"/>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1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9"/>
          <p:cNvSpPr/>
          <p:nvPr/>
        </p:nvSpPr>
        <p:spPr>
          <a:xfrm>
            <a:off x="483" y="176109"/>
            <a:ext cx="12188952" cy="1645919"/>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lt2"/>
              </a:buClr>
              <a:buSzPts val="4000"/>
              <a:buFont typeface="Corbel"/>
              <a:buNone/>
              <a:defRPr sz="4000" b="0" i="0" u="none" strike="noStrike" cap="none">
                <a:solidFill>
                  <a:schemeClr val="lt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9"/>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dk1"/>
              </a:buClr>
              <a:buSzPts val="2200"/>
              <a:buFont typeface="Noto Sans Symbols"/>
              <a:buChar char="▪"/>
              <a:defRPr sz="2200" b="0" i="0" u="none" strike="noStrike" cap="none">
                <a:solidFill>
                  <a:schemeClr val="dk1"/>
                </a:solidFill>
                <a:latin typeface="Corbel"/>
                <a:ea typeface="Corbel"/>
                <a:cs typeface="Corbel"/>
                <a:sym typeface="Corbel"/>
              </a:defRPr>
            </a:lvl1pPr>
            <a:lvl2pPr marL="914400" marR="0" lvl="1" indent="-355600" algn="l" rtl="0">
              <a:lnSpc>
                <a:spcPct val="90000"/>
              </a:lnSpc>
              <a:spcBef>
                <a:spcPts val="200"/>
              </a:spcBef>
              <a:spcAft>
                <a:spcPts val="0"/>
              </a:spcAft>
              <a:buClr>
                <a:schemeClr val="dk1"/>
              </a:buClr>
              <a:buSzPts val="2000"/>
              <a:buFont typeface="Noto Sans Symbols"/>
              <a:buChar char="▪"/>
              <a:defRPr sz="2000" b="0" i="0" u="none" strike="noStrike" cap="none">
                <a:solidFill>
                  <a:schemeClr val="dk1"/>
                </a:solidFill>
                <a:latin typeface="Corbel"/>
                <a:ea typeface="Corbel"/>
                <a:cs typeface="Corbel"/>
                <a:sym typeface="Corbel"/>
              </a:defRPr>
            </a:lvl2pPr>
            <a:lvl3pPr marL="1371600" marR="0" lvl="2"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9pPr>
          </a:lstStyle>
          <a:p>
            <a:endParaRPr/>
          </a:p>
        </p:txBody>
      </p:sp>
      <p:sp>
        <p:nvSpPr>
          <p:cNvPr id="9" name="Google Shape;9;p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 name="Google Shape;10;p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dk1"/>
                </a:solidFill>
                <a:latin typeface="Corbel"/>
                <a:ea typeface="Corbel"/>
                <a:cs typeface="Corbel"/>
                <a:sym typeface="Corbel"/>
              </a:defRPr>
            </a:lvl1pPr>
            <a:lvl2pPr marL="0" marR="0" lvl="1" indent="0" algn="l" rtl="0">
              <a:spcBef>
                <a:spcPts val="0"/>
              </a:spcBef>
              <a:buNone/>
              <a:defRPr sz="1200" b="0" i="0" u="none" strike="noStrike" cap="none">
                <a:solidFill>
                  <a:schemeClr val="dk1"/>
                </a:solidFill>
                <a:latin typeface="Corbel"/>
                <a:ea typeface="Corbel"/>
                <a:cs typeface="Corbel"/>
                <a:sym typeface="Corbel"/>
              </a:defRPr>
            </a:lvl2pPr>
            <a:lvl3pPr marL="0" marR="0" lvl="2" indent="0" algn="l" rtl="0">
              <a:spcBef>
                <a:spcPts val="0"/>
              </a:spcBef>
              <a:buNone/>
              <a:defRPr sz="1200" b="0" i="0" u="none" strike="noStrike" cap="none">
                <a:solidFill>
                  <a:schemeClr val="dk1"/>
                </a:solidFill>
                <a:latin typeface="Corbel"/>
                <a:ea typeface="Corbel"/>
                <a:cs typeface="Corbel"/>
                <a:sym typeface="Corbel"/>
              </a:defRPr>
            </a:lvl3pPr>
            <a:lvl4pPr marL="0" marR="0" lvl="3" indent="0" algn="l" rtl="0">
              <a:spcBef>
                <a:spcPts val="0"/>
              </a:spcBef>
              <a:buNone/>
              <a:defRPr sz="1200" b="0" i="0" u="none" strike="noStrike" cap="none">
                <a:solidFill>
                  <a:schemeClr val="dk1"/>
                </a:solidFill>
                <a:latin typeface="Corbel"/>
                <a:ea typeface="Corbel"/>
                <a:cs typeface="Corbel"/>
                <a:sym typeface="Corbel"/>
              </a:defRPr>
            </a:lvl4pPr>
            <a:lvl5pPr marL="0" marR="0" lvl="4" indent="0" algn="l" rtl="0">
              <a:spcBef>
                <a:spcPts val="0"/>
              </a:spcBef>
              <a:buNone/>
              <a:defRPr sz="1200" b="0" i="0" u="none" strike="noStrike" cap="none">
                <a:solidFill>
                  <a:schemeClr val="dk1"/>
                </a:solidFill>
                <a:latin typeface="Corbel"/>
                <a:ea typeface="Corbel"/>
                <a:cs typeface="Corbel"/>
                <a:sym typeface="Corbel"/>
              </a:defRPr>
            </a:lvl5pPr>
            <a:lvl6pPr marL="0" marR="0" lvl="5" indent="0" algn="l" rtl="0">
              <a:spcBef>
                <a:spcPts val="0"/>
              </a:spcBef>
              <a:buNone/>
              <a:defRPr sz="1200" b="0" i="0" u="none" strike="noStrike" cap="none">
                <a:solidFill>
                  <a:schemeClr val="dk1"/>
                </a:solidFill>
                <a:latin typeface="Corbel"/>
                <a:ea typeface="Corbel"/>
                <a:cs typeface="Corbel"/>
                <a:sym typeface="Corbel"/>
              </a:defRPr>
            </a:lvl6pPr>
            <a:lvl7pPr marL="0" marR="0" lvl="6" indent="0" algn="l" rtl="0">
              <a:spcBef>
                <a:spcPts val="0"/>
              </a:spcBef>
              <a:buNone/>
              <a:defRPr sz="1200" b="0" i="0" u="none" strike="noStrike" cap="none">
                <a:solidFill>
                  <a:schemeClr val="dk1"/>
                </a:solidFill>
                <a:latin typeface="Corbel"/>
                <a:ea typeface="Corbel"/>
                <a:cs typeface="Corbel"/>
                <a:sym typeface="Corbel"/>
              </a:defRPr>
            </a:lvl7pPr>
            <a:lvl8pPr marL="0" marR="0" lvl="7" indent="0" algn="l" rtl="0">
              <a:spcBef>
                <a:spcPts val="0"/>
              </a:spcBef>
              <a:buNone/>
              <a:defRPr sz="1200" b="0" i="0" u="none" strike="noStrike" cap="none">
                <a:solidFill>
                  <a:schemeClr val="dk1"/>
                </a:solidFill>
                <a:latin typeface="Corbel"/>
                <a:ea typeface="Corbel"/>
                <a:cs typeface="Corbel"/>
                <a:sym typeface="Corbel"/>
              </a:defRPr>
            </a:lvl8pPr>
            <a:lvl9pPr marL="0" marR="0" lvl="8" indent="0" algn="l" rtl="0">
              <a:spcBef>
                <a:spcPts val="0"/>
              </a:spcBef>
              <a:buNone/>
              <a:defRPr sz="1200" b="0" i="0" u="none" strike="noStrike" cap="none">
                <a:solidFill>
                  <a:schemeClr val="dk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
        <p:cNvGrpSpPr/>
        <p:nvPr/>
      </p:nvGrpSpPr>
      <p:grpSpPr>
        <a:xfrm>
          <a:off x="0" y="0"/>
          <a:ext cx="0" cy="0"/>
          <a:chOff x="0" y="0"/>
          <a:chExt cx="0" cy="0"/>
        </a:xfrm>
      </p:grpSpPr>
      <p:sp>
        <p:nvSpPr>
          <p:cNvPr id="20" name="Google Shape;20;p8"/>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8"/>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23" name="Google Shape;23;p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4" name="Google Shape;24;p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5" name="Google Shape;25;p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0" marR="0" lvl="1" indent="0" algn="l" rtl="0">
              <a:spcBef>
                <a:spcPts val="0"/>
              </a:spcBef>
              <a:buNone/>
              <a:defRPr sz="1200" b="0" i="0" u="none" strike="noStrike" cap="none">
                <a:solidFill>
                  <a:schemeClr val="lt1"/>
                </a:solidFill>
                <a:latin typeface="Corbel"/>
                <a:ea typeface="Corbel"/>
                <a:cs typeface="Corbel"/>
                <a:sym typeface="Corbel"/>
              </a:defRPr>
            </a:lvl2pPr>
            <a:lvl3pPr marL="0" marR="0" lvl="2" indent="0" algn="l" rtl="0">
              <a:spcBef>
                <a:spcPts val="0"/>
              </a:spcBef>
              <a:buNone/>
              <a:defRPr sz="1200" b="0" i="0" u="none" strike="noStrike" cap="none">
                <a:solidFill>
                  <a:schemeClr val="lt1"/>
                </a:solidFill>
                <a:latin typeface="Corbel"/>
                <a:ea typeface="Corbel"/>
                <a:cs typeface="Corbel"/>
                <a:sym typeface="Corbel"/>
              </a:defRPr>
            </a:lvl3pPr>
            <a:lvl4pPr marL="0" marR="0" lvl="3" indent="0" algn="l" rtl="0">
              <a:spcBef>
                <a:spcPts val="0"/>
              </a:spcBef>
              <a:buNone/>
              <a:defRPr sz="1200" b="0" i="0" u="none" strike="noStrike" cap="none">
                <a:solidFill>
                  <a:schemeClr val="lt1"/>
                </a:solidFill>
                <a:latin typeface="Corbel"/>
                <a:ea typeface="Corbel"/>
                <a:cs typeface="Corbel"/>
                <a:sym typeface="Corbel"/>
              </a:defRPr>
            </a:lvl4pPr>
            <a:lvl5pPr marL="0" marR="0" lvl="4" indent="0" algn="l" rtl="0">
              <a:spcBef>
                <a:spcPts val="0"/>
              </a:spcBef>
              <a:buNone/>
              <a:defRPr sz="1200" b="0" i="0" u="none" strike="noStrike" cap="none">
                <a:solidFill>
                  <a:schemeClr val="lt1"/>
                </a:solidFill>
                <a:latin typeface="Corbel"/>
                <a:ea typeface="Corbel"/>
                <a:cs typeface="Corbel"/>
                <a:sym typeface="Corbel"/>
              </a:defRPr>
            </a:lvl5pPr>
            <a:lvl6pPr marL="0" marR="0" lvl="5" indent="0" algn="l" rtl="0">
              <a:spcBef>
                <a:spcPts val="0"/>
              </a:spcBef>
              <a:buNone/>
              <a:defRPr sz="1200" b="0" i="0" u="none" strike="noStrike" cap="none">
                <a:solidFill>
                  <a:schemeClr val="lt1"/>
                </a:solidFill>
                <a:latin typeface="Corbel"/>
                <a:ea typeface="Corbel"/>
                <a:cs typeface="Corbel"/>
                <a:sym typeface="Corbel"/>
              </a:defRPr>
            </a:lvl6pPr>
            <a:lvl7pPr marL="0" marR="0" lvl="6" indent="0" algn="l" rtl="0">
              <a:spcBef>
                <a:spcPts val="0"/>
              </a:spcBef>
              <a:buNone/>
              <a:defRPr sz="1200" b="0" i="0" u="none" strike="noStrike" cap="none">
                <a:solidFill>
                  <a:schemeClr val="lt1"/>
                </a:solidFill>
                <a:latin typeface="Corbel"/>
                <a:ea typeface="Corbel"/>
                <a:cs typeface="Corbel"/>
                <a:sym typeface="Corbel"/>
              </a:defRPr>
            </a:lvl7pPr>
            <a:lvl8pPr marL="0" marR="0" lvl="7" indent="0" algn="l" rtl="0">
              <a:spcBef>
                <a:spcPts val="0"/>
              </a:spcBef>
              <a:buNone/>
              <a:defRPr sz="1200" b="0" i="0" u="none" strike="noStrike" cap="none">
                <a:solidFill>
                  <a:schemeClr val="lt1"/>
                </a:solidFill>
                <a:latin typeface="Corbel"/>
                <a:ea typeface="Corbel"/>
                <a:cs typeface="Corbel"/>
                <a:sym typeface="Corbel"/>
              </a:defRPr>
            </a:lvl8pPr>
            <a:lvl9pPr marL="0" marR="0" lvl="8" indent="0" algn="l" rtl="0">
              <a:spcBef>
                <a:spcPts val="0"/>
              </a:spcBef>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
          <p:cNvSpPr/>
          <p:nvPr/>
        </p:nvSpPr>
        <p:spPr>
          <a:xfrm>
            <a:off x="6127262" y="0"/>
            <a:ext cx="6064738"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3" name="Google Shape;103;p1"/>
          <p:cNvSpPr/>
          <p:nvPr/>
        </p:nvSpPr>
        <p:spPr>
          <a:xfrm>
            <a:off x="6119691" y="2054942"/>
            <a:ext cx="6072309" cy="18287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4" name="Google Shape;104;p1"/>
          <p:cNvSpPr txBox="1">
            <a:spLocks noGrp="1"/>
          </p:cNvSpPr>
          <p:nvPr>
            <p:ph type="ctrTitle"/>
          </p:nvPr>
        </p:nvSpPr>
        <p:spPr>
          <a:xfrm>
            <a:off x="6449950" y="2194560"/>
            <a:ext cx="5418961"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4200"/>
              <a:buFont typeface="Calibri"/>
              <a:buNone/>
            </a:pPr>
            <a:r>
              <a:rPr lang="nl-NL" sz="4200">
                <a:solidFill>
                  <a:schemeClr val="dk2"/>
                </a:solidFill>
                <a:latin typeface="Calibri"/>
                <a:ea typeface="Calibri"/>
                <a:cs typeface="Calibri"/>
                <a:sym typeface="Calibri"/>
              </a:rPr>
              <a:t>VAN ACHTERSTAND NAAR TALENTVOORSPRONG</a:t>
            </a:r>
            <a:endParaRPr/>
          </a:p>
        </p:txBody>
      </p:sp>
      <p:sp>
        <p:nvSpPr>
          <p:cNvPr id="105" name="Google Shape;105;p1"/>
          <p:cNvSpPr txBox="1">
            <a:spLocks noGrp="1"/>
          </p:cNvSpPr>
          <p:nvPr>
            <p:ph type="subTitle" idx="1"/>
          </p:nvPr>
        </p:nvSpPr>
        <p:spPr>
          <a:xfrm>
            <a:off x="6449950" y="3996250"/>
            <a:ext cx="5418962" cy="194243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a:solidFill>
                <a:schemeClr val="lt2"/>
              </a:solidFill>
              <a:latin typeface="Calibri"/>
              <a:ea typeface="Calibri"/>
              <a:cs typeface="Calibri"/>
              <a:sym typeface="Calibri"/>
            </a:endParaRPr>
          </a:p>
          <a:p>
            <a:pPr marL="0" lvl="0" indent="0" algn="ctr" rtl="0">
              <a:lnSpc>
                <a:spcPct val="90000"/>
              </a:lnSpc>
              <a:spcBef>
                <a:spcPts val="1400"/>
              </a:spcBef>
              <a:spcAft>
                <a:spcPts val="0"/>
              </a:spcAft>
              <a:buSzPts val="2000"/>
              <a:buNone/>
            </a:pPr>
            <a:r>
              <a:rPr lang="nl-NL">
                <a:solidFill>
                  <a:schemeClr val="lt2"/>
                </a:solidFill>
                <a:latin typeface="Calibri"/>
                <a:ea typeface="Calibri"/>
                <a:cs typeface="Calibri"/>
                <a:sym typeface="Calibri"/>
              </a:rPr>
              <a:t>Kim Cleijn</a:t>
            </a:r>
            <a:endParaRPr>
              <a:solidFill>
                <a:schemeClr val="lt2"/>
              </a:solidFill>
              <a:latin typeface="Calibri"/>
              <a:ea typeface="Calibri"/>
              <a:cs typeface="Calibri"/>
              <a:sym typeface="Calibri"/>
            </a:endParaRPr>
          </a:p>
        </p:txBody>
      </p:sp>
      <p:sp>
        <p:nvSpPr>
          <p:cNvPr id="106" name="Google Shape;106;p1"/>
          <p:cNvSpPr/>
          <p:nvPr/>
        </p:nvSpPr>
        <p:spPr>
          <a:xfrm>
            <a:off x="0" y="0"/>
            <a:ext cx="612549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orbel"/>
              <a:ea typeface="Corbel"/>
              <a:cs typeface="Corbel"/>
              <a:sym typeface="Corbel"/>
            </a:endParaRPr>
          </a:p>
        </p:txBody>
      </p:sp>
      <p:pic>
        <p:nvPicPr>
          <p:cNvPr id="107" name="Google Shape;107;p1" descr="Afbeelding met tekst&#10;&#10;Automatisch gegenereerde beschrijving"/>
          <p:cNvPicPr preferRelativeResize="0"/>
          <p:nvPr/>
        </p:nvPicPr>
        <p:blipFill rotWithShape="1">
          <a:blip r:embed="rId3">
            <a:alphaModFix/>
          </a:blip>
          <a:srcRect/>
          <a:stretch/>
        </p:blipFill>
        <p:spPr>
          <a:xfrm>
            <a:off x="386496" y="1597741"/>
            <a:ext cx="5346700" cy="274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nl-NL"/>
              <a:t>ACHTERSTANDEN</a:t>
            </a:r>
            <a:endParaRPr/>
          </a:p>
        </p:txBody>
      </p:sp>
      <p:pic>
        <p:nvPicPr>
          <p:cNvPr id="113" name="Google Shape;113;p2"/>
          <p:cNvPicPr preferRelativeResize="0"/>
          <p:nvPr/>
        </p:nvPicPr>
        <p:blipFill rotWithShape="1">
          <a:blip r:embed="rId3">
            <a:alphaModFix/>
          </a:blip>
          <a:srcRect/>
          <a:stretch/>
        </p:blipFill>
        <p:spPr>
          <a:xfrm>
            <a:off x="10986999" y="195646"/>
            <a:ext cx="957155" cy="1597290"/>
          </a:xfrm>
          <a:prstGeom prst="rect">
            <a:avLst/>
          </a:prstGeom>
          <a:noFill/>
          <a:ln>
            <a:noFill/>
          </a:ln>
        </p:spPr>
      </p:pic>
      <p:sp>
        <p:nvSpPr>
          <p:cNvPr id="114" name="Google Shape;114;p2"/>
          <p:cNvSpPr txBox="1">
            <a:spLocks noGrp="1"/>
          </p:cNvSpPr>
          <p:nvPr>
            <p:ph type="body" idx="1"/>
          </p:nvPr>
        </p:nvSpPr>
        <p:spPr>
          <a:xfrm>
            <a:off x="1202920" y="2011680"/>
            <a:ext cx="3401738" cy="42062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0"/>
              <a:buChar char="▪"/>
            </a:pPr>
            <a:r>
              <a:rPr lang="nl-NL"/>
              <a:t>Hoe kijk je er tegenaan?</a:t>
            </a:r>
            <a:endParaRPr/>
          </a:p>
          <a:p>
            <a:pPr marL="182880" lvl="0" indent="-182880" algn="l" rtl="0">
              <a:lnSpc>
                <a:spcPct val="90000"/>
              </a:lnSpc>
              <a:spcBef>
                <a:spcPts val="1400"/>
              </a:spcBef>
              <a:spcAft>
                <a:spcPts val="0"/>
              </a:spcAft>
              <a:buSzPts val="2200"/>
              <a:buChar char="▪"/>
            </a:pPr>
            <a:r>
              <a:rPr lang="nl-NL"/>
              <a:t>Wat is jouw praktijk?</a:t>
            </a:r>
            <a:endParaRPr/>
          </a:p>
        </p:txBody>
      </p:sp>
      <p:pic>
        <p:nvPicPr>
          <p:cNvPr id="115" name="Google Shape;115;p2" descr="Cartoon Marc-Jan Janssen: Onderwijsraad overweegt inkorten zomervakantie"/>
          <p:cNvPicPr preferRelativeResize="0"/>
          <p:nvPr/>
        </p:nvPicPr>
        <p:blipFill rotWithShape="1">
          <a:blip r:embed="rId4">
            <a:alphaModFix/>
          </a:blip>
          <a:srcRect/>
          <a:stretch/>
        </p:blipFill>
        <p:spPr>
          <a:xfrm>
            <a:off x="8245536" y="2011680"/>
            <a:ext cx="3303588" cy="4201150"/>
          </a:xfrm>
          <a:prstGeom prst="rect">
            <a:avLst/>
          </a:prstGeom>
          <a:noFill/>
          <a:ln>
            <a:noFill/>
          </a:ln>
        </p:spPr>
      </p:pic>
      <p:pic>
        <p:nvPicPr>
          <p:cNvPr id="116" name="Google Shape;116;p2" descr="Didactief | Vrijheid én verantwoordelijkheid"/>
          <p:cNvPicPr preferRelativeResize="0"/>
          <p:nvPr/>
        </p:nvPicPr>
        <p:blipFill rotWithShape="1">
          <a:blip r:embed="rId5">
            <a:alphaModFix/>
          </a:blip>
          <a:srcRect/>
          <a:stretch/>
        </p:blipFill>
        <p:spPr>
          <a:xfrm>
            <a:off x="4879326" y="2016769"/>
            <a:ext cx="3091542" cy="4201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nl-NL"/>
              <a:t>ZOMAAR EEN COLLEGA</a:t>
            </a:r>
            <a:endParaRPr/>
          </a:p>
        </p:txBody>
      </p:sp>
      <p:sp>
        <p:nvSpPr>
          <p:cNvPr id="122" name="Google Shape;122;p3"/>
          <p:cNvSpPr txBox="1">
            <a:spLocks noGrp="1"/>
          </p:cNvSpPr>
          <p:nvPr>
            <p:ph type="body" idx="1"/>
          </p:nvPr>
        </p:nvSpPr>
        <p:spPr>
          <a:xfrm>
            <a:off x="1202919" y="1792936"/>
            <a:ext cx="9784080" cy="5065064"/>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SzPct val="100000"/>
              <a:buNone/>
            </a:pPr>
            <a:endParaRPr/>
          </a:p>
          <a:p>
            <a:pPr marL="0" lvl="0" indent="0" algn="l" rtl="0">
              <a:lnSpc>
                <a:spcPct val="90000"/>
              </a:lnSpc>
              <a:spcBef>
                <a:spcPts val="1400"/>
              </a:spcBef>
              <a:spcAft>
                <a:spcPts val="0"/>
              </a:spcAft>
              <a:buSzPct val="100000"/>
              <a:buNone/>
            </a:pPr>
            <a:r>
              <a:rPr lang="nl-NL" sz="2900"/>
              <a:t>Mijn leerlingen zijn namelijk superleuk. Het zijn er 30, allemaal tussen de 6 en 8 jaar…</a:t>
            </a:r>
            <a:br>
              <a:rPr lang="nl-NL" sz="2900"/>
            </a:br>
            <a:r>
              <a:rPr lang="nl-NL" sz="2900"/>
              <a:t>…Werkelijk iedere ochtend komen ze vrolijk binnen, stralende ogen en bergen energie. Onuitputtelijk!! In groep 3 staan ze in de startblokken om alles te willen leren en in de jaren die dan volgen slurpen ze als sponzen alle informatie op. Van hun blik op de wereld geniet ik enorm. Allemaal grote, open kijkers. Niets is ze te gek. Boordevol vragen zitten ze! Je kunt het niet verzinnen wat we soms aan onze grote vriend Google moeten vragen, simpelweg omdat ik zelf dan geen idee heb wat het antwoord is en we het samen ontdekken.Ik geniet echt dagelijks van onze bubbel, onze eigen mini-wereld waarin we onze eigen routines en gewoontes hebben. Waarin we leren, spelen en ontdekken. Waarin de meest openhartige gesprekken worden gevoerd en emoties worden gedeeld.Ik kan niet onder woorden brengen hoezeer ik dat heb gemist tijdens de tweede lockdown…</a:t>
            </a:r>
            <a:br>
              <a:rPr lang="nl-NL" sz="2900"/>
            </a:br>
            <a:r>
              <a:rPr lang="nl-NL" sz="2900"/>
              <a:t>...Wederom was ik verbaasd over de sprongen en de ontwikkelingen die zij door hebben gemaakt in de laatste lockdown. Ook die zijn niet onder woorden te brengen, lastig te vatten in een tekst die de essentie raakt en zeker niet te meten.Mijn onwijs stoere, sterke, flexibele, gevoelige, lieve, leuke, enthousiaste, energieke, creatieve, vrolijke, niet kapot-te-krijgen kanjers.</a:t>
            </a:r>
            <a:endParaRPr/>
          </a:p>
          <a:p>
            <a:pPr marL="0" lvl="0" indent="0" algn="l" rtl="0">
              <a:lnSpc>
                <a:spcPct val="90000"/>
              </a:lnSpc>
              <a:spcBef>
                <a:spcPts val="1400"/>
              </a:spcBef>
              <a:spcAft>
                <a:spcPts val="0"/>
              </a:spcAft>
              <a:buSzPct val="100000"/>
              <a:buNone/>
            </a:pPr>
            <a:r>
              <a:rPr lang="nl-NL" sz="2900"/>
              <a:t>En wat erger ik mij nu mateloos aan alle ideeën die landelijk worden geopperd om mijn leerlingen te herstellen met een herstelplan. Experts buiten de school, onderwijscoaches, OMT voor onderwijs, en allerlei andere slimme volwassenen buiten de school die plannen en adviezen zullen schrijven en uitbrengen om mijn kids bij te werken en bij te spijkeren en daar meteen een mooi verdienmodel in zien. Ik lees voorstellen over bijwerkprogramma's met extra tijd voor rekenen, lezen en spelling. Bijlessen, extra lessen, interventieprogramma's, onder schooltijd of in de vrije tijd van het kind. Want het zou toch superjammer zijn om 180.000 euro over de balk te gooien. Het zou toch werkelijk zonde zijn als die 180.000 euro niet gebruikt zou worden om daadwerkelijk iets te leren.</a:t>
            </a:r>
            <a:endParaRPr/>
          </a:p>
          <a:p>
            <a:pPr marL="0" lvl="0" indent="0" algn="l" rtl="0">
              <a:lnSpc>
                <a:spcPct val="90000"/>
              </a:lnSpc>
              <a:spcBef>
                <a:spcPts val="1400"/>
              </a:spcBef>
              <a:spcAft>
                <a:spcPts val="0"/>
              </a:spcAft>
              <a:buSzPct val="100000"/>
              <a:buNone/>
            </a:pPr>
            <a:r>
              <a:rPr lang="nl-NL" sz="2900"/>
              <a:t>Sodemieter op.Mijn kinderen zijn geen robots. Ze hebben geen harde schijf die wanneer hij vol is kan worden uitgebreid met een extern geheugen.</a:t>
            </a:r>
            <a:br>
              <a:rPr lang="nl-NL" sz="2900"/>
            </a:br>
            <a:r>
              <a:rPr lang="nl-NL" sz="2900"/>
              <a:t>Sodemieter op.Mijn leerlingen hoeven niet te kunnen wat wij als volwassenen zelf niet kunnen. Hoezo moeten zij uren lang geconcentreerd lesstof kunnen opnemen, verwerken en kunnen toepassen zodat zij maar kunnen waarmaken wat jullie van ze verwachten.</a:t>
            </a:r>
            <a:br>
              <a:rPr lang="nl-NL" sz="2900"/>
            </a:br>
            <a:br>
              <a:rPr lang="nl-NL" sz="2900"/>
            </a:br>
            <a:r>
              <a:rPr lang="nl-NL" sz="2900" b="1"/>
              <a:t>Stel jij je verwachtingen maar bij. Accepteer dat het tijd is voor verandering.</a:t>
            </a:r>
            <a:br>
              <a:rPr lang="nl-NL" sz="2900" b="1"/>
            </a:br>
            <a:r>
              <a:rPr lang="nl-NL" sz="2900" b="1"/>
              <a:t>Stel je zicht en je focus bij. Kijk in plaats van naar scores, normen, toetsen nu toch eens eindelijk naar het kind.</a:t>
            </a:r>
            <a:endParaRPr/>
          </a:p>
          <a:p>
            <a:pPr marL="0" lvl="0" indent="0" algn="l" rtl="0">
              <a:lnSpc>
                <a:spcPct val="90000"/>
              </a:lnSpc>
              <a:spcBef>
                <a:spcPts val="1400"/>
              </a:spcBef>
              <a:spcAft>
                <a:spcPts val="0"/>
              </a:spcAft>
              <a:buSzPct val="100000"/>
              <a:buNone/>
            </a:pPr>
            <a:r>
              <a:rPr lang="nl-NL" sz="2900"/>
              <a:t>Want laat ik je 1 ding vertellen. Mijn kids, mijn leerlingen, bruisen van de ideeën en plannen. Out of the box denken is hun realiteit. Dat is wat zij doen, hele dagen. Eigenlijk kennen zij geen box. Het zijn bruisende, energieke wezens met eindeloze mogelijkheden. </a:t>
            </a:r>
            <a:br>
              <a:rPr lang="nl-NL" sz="2900"/>
            </a:br>
            <a:endParaRPr sz="2900"/>
          </a:p>
          <a:p>
            <a:pPr marL="0" lvl="0" indent="0" algn="l" rtl="0">
              <a:lnSpc>
                <a:spcPct val="90000"/>
              </a:lnSpc>
              <a:spcBef>
                <a:spcPts val="1400"/>
              </a:spcBef>
              <a:spcAft>
                <a:spcPts val="0"/>
              </a:spcAft>
              <a:buSzPct val="100000"/>
              <a:buNone/>
            </a:pPr>
            <a:r>
              <a:rPr lang="nl-NL" sz="2900"/>
              <a:t>…En sodemieter op, laat mij mijn werk doen. Ik heb vertrouwen in mijn leerlingen. Ze zijn precies waar ze wezen moeten. Ze zetten iedere dag hun beste beentje voor en geven alles wat ze hebben. En dat ze niet allemaal hetzelfde zijn is juist de pracht van het vak. Dat ze allemaal iets anders nodig hebben en vragen van ons onderwijs, dat is ons werk, daarin ligt onze uitdaging. </a:t>
            </a:r>
            <a:endParaRPr/>
          </a:p>
          <a:p>
            <a:pPr marL="182880" lvl="0" indent="-127000" algn="l" rtl="0">
              <a:lnSpc>
                <a:spcPct val="90000"/>
              </a:lnSpc>
              <a:spcBef>
                <a:spcPts val="1400"/>
              </a:spcBef>
              <a:spcAft>
                <a:spcPts val="0"/>
              </a:spcAft>
              <a:buSzPct val="100000"/>
              <a:buNone/>
            </a:pPr>
            <a:endParaRPr/>
          </a:p>
        </p:txBody>
      </p:sp>
      <p:pic>
        <p:nvPicPr>
          <p:cNvPr id="123" name="Google Shape;123;p3"/>
          <p:cNvPicPr preferRelativeResize="0"/>
          <p:nvPr/>
        </p:nvPicPr>
        <p:blipFill rotWithShape="1">
          <a:blip r:embed="rId3">
            <a:alphaModFix/>
          </a:blip>
          <a:srcRect/>
          <a:stretch/>
        </p:blipFill>
        <p:spPr>
          <a:xfrm>
            <a:off x="10986999" y="195646"/>
            <a:ext cx="957155" cy="15972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4"/>
          <p:cNvGrpSpPr/>
          <p:nvPr/>
        </p:nvGrpSpPr>
        <p:grpSpPr>
          <a:xfrm>
            <a:off x="544771" y="2954703"/>
            <a:ext cx="3628774" cy="2109982"/>
            <a:chOff x="781479" y="378"/>
            <a:chExt cx="3628774" cy="2109982"/>
          </a:xfrm>
        </p:grpSpPr>
        <p:sp>
          <p:nvSpPr>
            <p:cNvPr id="129" name="Google Shape;129;p4"/>
            <p:cNvSpPr/>
            <p:nvPr/>
          </p:nvSpPr>
          <p:spPr>
            <a:xfrm rot="10800000">
              <a:off x="969557" y="32658"/>
              <a:ext cx="3440696" cy="327975"/>
            </a:xfrm>
            <a:prstGeom prst="homePlate">
              <a:avLst>
                <a:gd name="adj" fmla="val 50000"/>
              </a:avLst>
            </a:prstGeom>
            <a:gradFill>
              <a:gsLst>
                <a:gs pos="0">
                  <a:schemeClr val="lt1"/>
                </a:gs>
                <a:gs pos="50000">
                  <a:srgbClr val="ECECEC"/>
                </a:gs>
                <a:gs pos="100000">
                  <a:srgbClr val="CACACA"/>
                </a:gs>
              </a:gsLst>
              <a:lin ang="5400000" scaled="0"/>
            </a:grad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txBox="1"/>
            <p:nvPr/>
          </p:nvSpPr>
          <p:spPr>
            <a:xfrm>
              <a:off x="1051551" y="32658"/>
              <a:ext cx="3358702" cy="327975"/>
            </a:xfrm>
            <a:prstGeom prst="rect">
              <a:avLst/>
            </a:prstGeom>
            <a:noFill/>
            <a:ln>
              <a:noFill/>
            </a:ln>
          </p:spPr>
          <p:txBody>
            <a:bodyPr spcFirstLastPara="1" wrap="square" lIns="150200" tIns="57150" rIns="106675" bIns="57150" anchor="ctr" anchorCtr="0">
              <a:noAutofit/>
            </a:bodyPr>
            <a:lstStyle/>
            <a:p>
              <a:pPr marL="0" marR="0" lvl="0" indent="0" algn="ctr" rtl="0">
                <a:lnSpc>
                  <a:spcPct val="90000"/>
                </a:lnSpc>
                <a:spcBef>
                  <a:spcPts val="0"/>
                </a:spcBef>
                <a:spcAft>
                  <a:spcPts val="0"/>
                </a:spcAft>
                <a:buClr>
                  <a:srgbClr val="00B0F0"/>
                </a:buClr>
                <a:buSzPts val="1500"/>
                <a:buFont typeface="Corbel"/>
                <a:buNone/>
              </a:pPr>
              <a:r>
                <a:rPr lang="nl-NL" sz="1500" b="0" i="0" u="none" strike="noStrike" cap="none">
                  <a:solidFill>
                    <a:srgbClr val="00B0F0"/>
                  </a:solidFill>
                  <a:latin typeface="Corbel"/>
                  <a:ea typeface="Corbel"/>
                  <a:cs typeface="Corbel"/>
                  <a:sym typeface="Corbel"/>
                </a:rPr>
                <a:t>Samenwerken</a:t>
              </a:r>
              <a:endParaRPr/>
            </a:p>
          </p:txBody>
        </p:sp>
        <p:sp>
          <p:nvSpPr>
            <p:cNvPr id="131" name="Google Shape;131;p4"/>
            <p:cNvSpPr/>
            <p:nvPr/>
          </p:nvSpPr>
          <p:spPr>
            <a:xfrm>
              <a:off x="781479" y="378"/>
              <a:ext cx="340647" cy="340647"/>
            </a:xfrm>
            <a:prstGeom prst="ellipse">
              <a:avLst/>
            </a:prstGeom>
            <a:blipFill rotWithShape="1">
              <a:blip r:embed="rId3">
                <a:alphaModFix/>
              </a:blip>
              <a:stretch>
                <a:fillRect/>
              </a:stretch>
            </a:blip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951803" y="442712"/>
              <a:ext cx="3440696" cy="340647"/>
            </a:xfrm>
            <a:prstGeom prst="homePlate">
              <a:avLst>
                <a:gd name="adj" fmla="val 50000"/>
              </a:avLst>
            </a:prstGeom>
            <a:gradFill>
              <a:gsLst>
                <a:gs pos="0">
                  <a:schemeClr val="lt1"/>
                </a:gs>
                <a:gs pos="50000">
                  <a:srgbClr val="ECECEC"/>
                </a:gs>
                <a:gs pos="100000">
                  <a:srgbClr val="CACACA"/>
                </a:gs>
              </a:gsLst>
              <a:lin ang="5400000" scaled="0"/>
            </a:grad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txBox="1"/>
            <p:nvPr/>
          </p:nvSpPr>
          <p:spPr>
            <a:xfrm>
              <a:off x="1036965" y="442712"/>
              <a:ext cx="3355534" cy="340647"/>
            </a:xfrm>
            <a:prstGeom prst="rect">
              <a:avLst/>
            </a:prstGeom>
            <a:noFill/>
            <a:ln>
              <a:noFill/>
            </a:ln>
          </p:spPr>
          <p:txBody>
            <a:bodyPr spcFirstLastPara="1" wrap="square" lIns="150200" tIns="57150" rIns="106675" bIns="57150" anchor="ctr" anchorCtr="0">
              <a:noAutofit/>
            </a:bodyPr>
            <a:lstStyle/>
            <a:p>
              <a:pPr marL="0" marR="0" lvl="0" indent="0" algn="ctr" rtl="0">
                <a:lnSpc>
                  <a:spcPct val="90000"/>
                </a:lnSpc>
                <a:spcBef>
                  <a:spcPts val="0"/>
                </a:spcBef>
                <a:spcAft>
                  <a:spcPts val="0"/>
                </a:spcAft>
                <a:buClr>
                  <a:srgbClr val="00B0F0"/>
                </a:buClr>
                <a:buSzPts val="1500"/>
                <a:buFont typeface="Corbel"/>
                <a:buNone/>
              </a:pPr>
              <a:r>
                <a:rPr lang="nl-NL" sz="1500" b="0" i="0" u="none" strike="noStrike" cap="none">
                  <a:solidFill>
                    <a:srgbClr val="00B0F0"/>
                  </a:solidFill>
                  <a:latin typeface="Corbel"/>
                  <a:ea typeface="Corbel"/>
                  <a:cs typeface="Corbel"/>
                  <a:sym typeface="Corbel"/>
                </a:rPr>
                <a:t>Verantwoordelijkheid</a:t>
              </a:r>
              <a:endParaRPr/>
            </a:p>
          </p:txBody>
        </p:sp>
        <p:sp>
          <p:nvSpPr>
            <p:cNvPr id="134" name="Google Shape;134;p4"/>
            <p:cNvSpPr/>
            <p:nvPr/>
          </p:nvSpPr>
          <p:spPr>
            <a:xfrm>
              <a:off x="781479" y="442712"/>
              <a:ext cx="340647" cy="340647"/>
            </a:xfrm>
            <a:prstGeom prst="ellipse">
              <a:avLst/>
            </a:prstGeom>
            <a:blipFill rotWithShape="1">
              <a:blip r:embed="rId3">
                <a:alphaModFix/>
              </a:blip>
              <a:stretch>
                <a:fillRect/>
              </a:stretch>
            </a:blip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951803" y="885046"/>
              <a:ext cx="3440696" cy="340647"/>
            </a:xfrm>
            <a:prstGeom prst="homePlate">
              <a:avLst>
                <a:gd name="adj" fmla="val 50000"/>
              </a:avLst>
            </a:prstGeom>
            <a:gradFill>
              <a:gsLst>
                <a:gs pos="0">
                  <a:schemeClr val="lt1"/>
                </a:gs>
                <a:gs pos="50000">
                  <a:srgbClr val="ECECEC"/>
                </a:gs>
                <a:gs pos="100000">
                  <a:srgbClr val="CACACA"/>
                </a:gs>
              </a:gsLst>
              <a:lin ang="5400000" scaled="0"/>
            </a:grad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p:nvPr/>
          </p:nvSpPr>
          <p:spPr>
            <a:xfrm>
              <a:off x="1036965" y="885046"/>
              <a:ext cx="3355534" cy="340647"/>
            </a:xfrm>
            <a:prstGeom prst="rect">
              <a:avLst/>
            </a:prstGeom>
            <a:noFill/>
            <a:ln>
              <a:noFill/>
            </a:ln>
          </p:spPr>
          <p:txBody>
            <a:bodyPr spcFirstLastPara="1" wrap="square" lIns="150200" tIns="57150" rIns="106675" bIns="57150" anchor="ctr" anchorCtr="0">
              <a:noAutofit/>
            </a:bodyPr>
            <a:lstStyle/>
            <a:p>
              <a:pPr marL="0" marR="0" lvl="0" indent="0" algn="ctr" rtl="0">
                <a:lnSpc>
                  <a:spcPct val="90000"/>
                </a:lnSpc>
                <a:spcBef>
                  <a:spcPts val="0"/>
                </a:spcBef>
                <a:spcAft>
                  <a:spcPts val="0"/>
                </a:spcAft>
                <a:buClr>
                  <a:srgbClr val="00B0F0"/>
                </a:buClr>
                <a:buSzPts val="1500"/>
                <a:buFont typeface="Corbel"/>
                <a:buNone/>
              </a:pPr>
              <a:r>
                <a:rPr lang="nl-NL" sz="1500" b="0" i="0" u="none" strike="noStrike" cap="none">
                  <a:solidFill>
                    <a:srgbClr val="00B0F0"/>
                  </a:solidFill>
                  <a:latin typeface="Corbel"/>
                  <a:ea typeface="Corbel"/>
                  <a:cs typeface="Corbel"/>
                  <a:sym typeface="Corbel"/>
                </a:rPr>
                <a:t>Ontwikkeling</a:t>
              </a:r>
              <a:endParaRPr/>
            </a:p>
          </p:txBody>
        </p:sp>
        <p:sp>
          <p:nvSpPr>
            <p:cNvPr id="137" name="Google Shape;137;p4"/>
            <p:cNvSpPr/>
            <p:nvPr/>
          </p:nvSpPr>
          <p:spPr>
            <a:xfrm>
              <a:off x="781479" y="885046"/>
              <a:ext cx="340647" cy="340647"/>
            </a:xfrm>
            <a:prstGeom prst="ellipse">
              <a:avLst/>
            </a:prstGeom>
            <a:blipFill rotWithShape="1">
              <a:blip r:embed="rId3">
                <a:alphaModFix/>
              </a:blip>
              <a:stretch>
                <a:fillRect/>
              </a:stretch>
            </a:blip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951803" y="1327379"/>
              <a:ext cx="3440696" cy="340647"/>
            </a:xfrm>
            <a:prstGeom prst="homePlate">
              <a:avLst>
                <a:gd name="adj" fmla="val 50000"/>
              </a:avLst>
            </a:prstGeom>
            <a:gradFill>
              <a:gsLst>
                <a:gs pos="0">
                  <a:schemeClr val="lt1"/>
                </a:gs>
                <a:gs pos="50000">
                  <a:srgbClr val="ECECEC"/>
                </a:gs>
                <a:gs pos="100000">
                  <a:srgbClr val="CACACA"/>
                </a:gs>
              </a:gsLst>
              <a:lin ang="5400000" scaled="0"/>
            </a:grad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1036965" y="1327379"/>
              <a:ext cx="3355534" cy="340647"/>
            </a:xfrm>
            <a:prstGeom prst="rect">
              <a:avLst/>
            </a:prstGeom>
            <a:noFill/>
            <a:ln>
              <a:noFill/>
            </a:ln>
          </p:spPr>
          <p:txBody>
            <a:bodyPr spcFirstLastPara="1" wrap="square" lIns="150200" tIns="57150" rIns="106675" bIns="57150" anchor="ctr" anchorCtr="0">
              <a:noAutofit/>
            </a:bodyPr>
            <a:lstStyle/>
            <a:p>
              <a:pPr marL="0" marR="0" lvl="0" indent="0" algn="ctr" rtl="0">
                <a:lnSpc>
                  <a:spcPct val="90000"/>
                </a:lnSpc>
                <a:spcBef>
                  <a:spcPts val="0"/>
                </a:spcBef>
                <a:spcAft>
                  <a:spcPts val="0"/>
                </a:spcAft>
                <a:buClr>
                  <a:srgbClr val="00B0F0"/>
                </a:buClr>
                <a:buSzPts val="1500"/>
                <a:buFont typeface="Corbel"/>
                <a:buNone/>
              </a:pPr>
              <a:r>
                <a:rPr lang="nl-NL" sz="1500" b="0" i="0" u="none" strike="noStrike" cap="none">
                  <a:solidFill>
                    <a:srgbClr val="00B0F0"/>
                  </a:solidFill>
                  <a:latin typeface="Corbel"/>
                  <a:ea typeface="Corbel"/>
                  <a:cs typeface="Corbel"/>
                  <a:sym typeface="Corbel"/>
                </a:rPr>
                <a:t>Inspirerend</a:t>
              </a:r>
              <a:endParaRPr/>
            </a:p>
          </p:txBody>
        </p:sp>
        <p:sp>
          <p:nvSpPr>
            <p:cNvPr id="140" name="Google Shape;140;p4"/>
            <p:cNvSpPr/>
            <p:nvPr/>
          </p:nvSpPr>
          <p:spPr>
            <a:xfrm>
              <a:off x="794373" y="1331678"/>
              <a:ext cx="340647" cy="340647"/>
            </a:xfrm>
            <a:prstGeom prst="ellipse">
              <a:avLst/>
            </a:prstGeom>
            <a:blipFill rotWithShape="1">
              <a:blip r:embed="rId3">
                <a:alphaModFix/>
              </a:blip>
              <a:stretch>
                <a:fillRect/>
              </a:stretch>
            </a:blip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800000">
              <a:off x="951803" y="1769713"/>
              <a:ext cx="3440696" cy="340647"/>
            </a:xfrm>
            <a:prstGeom prst="homePlate">
              <a:avLst>
                <a:gd name="adj" fmla="val 50000"/>
              </a:avLst>
            </a:prstGeom>
            <a:gradFill>
              <a:gsLst>
                <a:gs pos="0">
                  <a:schemeClr val="lt1"/>
                </a:gs>
                <a:gs pos="50000">
                  <a:srgbClr val="ECECEC"/>
                </a:gs>
                <a:gs pos="100000">
                  <a:srgbClr val="CACACA"/>
                </a:gs>
              </a:gsLst>
              <a:lin ang="5400000" scaled="0"/>
            </a:grad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1036965" y="1769713"/>
              <a:ext cx="3355534" cy="340647"/>
            </a:xfrm>
            <a:prstGeom prst="rect">
              <a:avLst/>
            </a:prstGeom>
            <a:noFill/>
            <a:ln>
              <a:noFill/>
            </a:ln>
          </p:spPr>
          <p:txBody>
            <a:bodyPr spcFirstLastPara="1" wrap="square" lIns="150200" tIns="57150" rIns="106675" bIns="57150" anchor="ctr" anchorCtr="0">
              <a:noAutofit/>
            </a:bodyPr>
            <a:lstStyle/>
            <a:p>
              <a:pPr marL="0" marR="0" lvl="0" indent="0" algn="ctr" rtl="0">
                <a:lnSpc>
                  <a:spcPct val="90000"/>
                </a:lnSpc>
                <a:spcBef>
                  <a:spcPts val="0"/>
                </a:spcBef>
                <a:spcAft>
                  <a:spcPts val="0"/>
                </a:spcAft>
                <a:buClr>
                  <a:srgbClr val="00B0F0"/>
                </a:buClr>
                <a:buSzPts val="1500"/>
                <a:buFont typeface="Corbel"/>
                <a:buNone/>
              </a:pPr>
              <a:r>
                <a:rPr lang="nl-NL" sz="1500" b="0" i="0" u="none" strike="noStrike" cap="none">
                  <a:solidFill>
                    <a:srgbClr val="00B0F0"/>
                  </a:solidFill>
                  <a:latin typeface="Corbel"/>
                  <a:ea typeface="Corbel"/>
                  <a:cs typeface="Corbel"/>
                  <a:sym typeface="Corbel"/>
                </a:rPr>
                <a:t>Zelfbewustheid</a:t>
              </a:r>
              <a:endParaRPr/>
            </a:p>
          </p:txBody>
        </p:sp>
        <p:sp>
          <p:nvSpPr>
            <p:cNvPr id="143" name="Google Shape;143;p4"/>
            <p:cNvSpPr/>
            <p:nvPr/>
          </p:nvSpPr>
          <p:spPr>
            <a:xfrm>
              <a:off x="781479" y="1769713"/>
              <a:ext cx="340647" cy="340647"/>
            </a:xfrm>
            <a:prstGeom prst="ellipse">
              <a:avLst/>
            </a:prstGeom>
            <a:blipFill rotWithShape="1">
              <a:blip r:embed="rId3">
                <a:alphaModFix/>
              </a:blip>
              <a:stretch>
                <a:fillRect/>
              </a:stretch>
            </a:blipFill>
            <a:ln>
              <a:noFill/>
            </a:ln>
            <a:effectLst>
              <a:outerShdw blurRad="88900" dist="2794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4" name="Google Shape;144;p4" descr="Amazon.com: Newclew Everybody is a Genius, but if You Judge a Fish by its  Ability to Climb a Tree. -Albert Einstein Removable Vinyl Wall Art Quotes  Saying Home Decor Decal Sticker (22''"/>
          <p:cNvPicPr preferRelativeResize="0"/>
          <p:nvPr/>
        </p:nvPicPr>
        <p:blipFill rotWithShape="1">
          <a:blip r:embed="rId4">
            <a:alphaModFix/>
          </a:blip>
          <a:srcRect/>
          <a:stretch/>
        </p:blipFill>
        <p:spPr>
          <a:xfrm>
            <a:off x="5929417" y="4863414"/>
            <a:ext cx="3935139" cy="1841522"/>
          </a:xfrm>
          <a:prstGeom prst="rect">
            <a:avLst/>
          </a:prstGeom>
          <a:noFill/>
          <a:ln>
            <a:noFill/>
          </a:ln>
        </p:spPr>
      </p:pic>
      <p:pic>
        <p:nvPicPr>
          <p:cNvPr id="145" name="Google Shape;145;p4" descr="What did Albert Einstein mean when he said: 'Everybody is a genius. But if  you judge a fish by its ability to climb a tree, it will live its whole  life believing"/>
          <p:cNvPicPr preferRelativeResize="0"/>
          <p:nvPr/>
        </p:nvPicPr>
        <p:blipFill rotWithShape="1">
          <a:blip r:embed="rId5">
            <a:alphaModFix/>
          </a:blip>
          <a:srcRect/>
          <a:stretch/>
        </p:blipFill>
        <p:spPr>
          <a:xfrm>
            <a:off x="5929418" y="1937611"/>
            <a:ext cx="3935139" cy="2707375"/>
          </a:xfrm>
          <a:prstGeom prst="rect">
            <a:avLst/>
          </a:prstGeom>
          <a:noFill/>
          <a:ln>
            <a:noFill/>
          </a:ln>
        </p:spPr>
      </p:pic>
      <p:sp>
        <p:nvSpPr>
          <p:cNvPr id="146" name="Google Shape;146;p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nl-NL"/>
              <a:t>KWALITEITEN</a:t>
            </a:r>
            <a:endParaRPr/>
          </a:p>
        </p:txBody>
      </p:sp>
      <p:pic>
        <p:nvPicPr>
          <p:cNvPr id="147" name="Google Shape;147;p4"/>
          <p:cNvPicPr preferRelativeResize="0"/>
          <p:nvPr/>
        </p:nvPicPr>
        <p:blipFill rotWithShape="1">
          <a:blip r:embed="rId6">
            <a:alphaModFix/>
          </a:blip>
          <a:srcRect/>
          <a:stretch/>
        </p:blipFill>
        <p:spPr>
          <a:xfrm>
            <a:off x="10986999" y="195646"/>
            <a:ext cx="957155" cy="15972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nl-NL"/>
              <a:t>GEPERSONALISEERD ONTWIKKELEN</a:t>
            </a:r>
            <a:endParaRPr/>
          </a:p>
        </p:txBody>
      </p:sp>
      <p:sp>
        <p:nvSpPr>
          <p:cNvPr id="153" name="Google Shape;153;p5"/>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endParaRPr/>
          </a:p>
          <a:p>
            <a:pPr marL="182880" lvl="0" indent="-43179" algn="l" rtl="0">
              <a:lnSpc>
                <a:spcPct val="90000"/>
              </a:lnSpc>
              <a:spcBef>
                <a:spcPts val="1400"/>
              </a:spcBef>
              <a:spcAft>
                <a:spcPts val="0"/>
              </a:spcAft>
              <a:buSzPts val="2200"/>
              <a:buNone/>
            </a:pPr>
            <a:endParaRPr/>
          </a:p>
          <a:p>
            <a:pPr marL="182880" lvl="0" indent="-43179" algn="l" rtl="0">
              <a:lnSpc>
                <a:spcPct val="90000"/>
              </a:lnSpc>
              <a:spcBef>
                <a:spcPts val="1400"/>
              </a:spcBef>
              <a:spcAft>
                <a:spcPts val="0"/>
              </a:spcAft>
              <a:buSzPts val="2200"/>
              <a:buNone/>
            </a:pPr>
            <a:endParaRPr/>
          </a:p>
        </p:txBody>
      </p:sp>
      <p:pic>
        <p:nvPicPr>
          <p:cNvPr id="154" name="Google Shape;154;p5"/>
          <p:cNvPicPr preferRelativeResize="0"/>
          <p:nvPr/>
        </p:nvPicPr>
        <p:blipFill rotWithShape="1">
          <a:blip r:embed="rId3">
            <a:alphaModFix/>
          </a:blip>
          <a:srcRect/>
          <a:stretch/>
        </p:blipFill>
        <p:spPr>
          <a:xfrm>
            <a:off x="10986999" y="195646"/>
            <a:ext cx="957155" cy="1597290"/>
          </a:xfrm>
          <a:prstGeom prst="rect">
            <a:avLst/>
          </a:prstGeom>
          <a:noFill/>
          <a:ln>
            <a:noFill/>
          </a:ln>
        </p:spPr>
      </p:pic>
      <p:pic>
        <p:nvPicPr>
          <p:cNvPr id="155" name="Google Shape;155;p5" descr="Gepersonaliseerd leren - werkdefinitie SLO"/>
          <p:cNvPicPr preferRelativeResize="0"/>
          <p:nvPr/>
        </p:nvPicPr>
        <p:blipFill rotWithShape="1">
          <a:blip r:embed="rId4">
            <a:alphaModFix/>
          </a:blip>
          <a:srcRect/>
          <a:stretch/>
        </p:blipFill>
        <p:spPr>
          <a:xfrm>
            <a:off x="2911976" y="2272493"/>
            <a:ext cx="5255079" cy="39454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9"/>
        <p:cNvGrpSpPr/>
        <p:nvPr/>
      </p:nvGrpSpPr>
      <p:grpSpPr>
        <a:xfrm>
          <a:off x="0" y="0"/>
          <a:ext cx="0" cy="0"/>
          <a:chOff x="0" y="0"/>
          <a:chExt cx="0" cy="0"/>
        </a:xfrm>
      </p:grpSpPr>
      <p:sp>
        <p:nvSpPr>
          <p:cNvPr id="160" name="Google Shape;160;p6"/>
          <p:cNvSpPr/>
          <p:nvPr/>
        </p:nvSpPr>
        <p:spPr>
          <a:xfrm>
            <a:off x="3048" y="2059012"/>
            <a:ext cx="12188952"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62" name="Google Shape;162;p6"/>
          <p:cNvSpPr/>
          <p:nvPr/>
        </p:nvSpPr>
        <p:spPr>
          <a:xfrm>
            <a:off x="3048" y="3982720"/>
            <a:ext cx="12188952"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
        <p:nvSpPr>
          <p:cNvPr id="163" name="Google Shape;163;p6"/>
          <p:cNvSpPr txBox="1">
            <a:spLocks noGrp="1"/>
          </p:cNvSpPr>
          <p:nvPr>
            <p:ph type="title"/>
          </p:nvPr>
        </p:nvSpPr>
        <p:spPr>
          <a:xfrm>
            <a:off x="365759" y="4119880"/>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6000"/>
              <a:buFont typeface="Corbel"/>
              <a:buNone/>
            </a:pPr>
            <a:r>
              <a:rPr lang="nl-NL" sz="6000"/>
              <a:t>HET PROBEREN WAARD</a:t>
            </a:r>
            <a:endParaRPr/>
          </a:p>
        </p:txBody>
      </p:sp>
      <p:sp>
        <p:nvSpPr>
          <p:cNvPr id="164" name="Google Shape;164;p6"/>
          <p:cNvSpPr/>
          <p:nvPr/>
        </p:nvSpPr>
        <p:spPr>
          <a:xfrm>
            <a:off x="1854571" y="616626"/>
            <a:ext cx="4158191" cy="318262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165" name="Google Shape;165;p6" descr="7 Inspirational Einstein quotes he never actually said – but should have! –  The Best You Magazine"/>
          <p:cNvPicPr preferRelativeResize="0"/>
          <p:nvPr/>
        </p:nvPicPr>
        <p:blipFill rotWithShape="1">
          <a:blip r:embed="rId3">
            <a:alphaModFix/>
          </a:blip>
          <a:srcRect/>
          <a:stretch/>
        </p:blipFill>
        <p:spPr>
          <a:xfrm>
            <a:off x="2176304" y="1209173"/>
            <a:ext cx="3514725" cy="1977032"/>
          </a:xfrm>
          <a:prstGeom prst="rect">
            <a:avLst/>
          </a:prstGeom>
          <a:noFill/>
          <a:ln>
            <a:noFill/>
          </a:ln>
        </p:spPr>
      </p:pic>
      <p:sp>
        <p:nvSpPr>
          <p:cNvPr id="166" name="Google Shape;166;p6"/>
          <p:cNvSpPr/>
          <p:nvPr/>
        </p:nvSpPr>
        <p:spPr>
          <a:xfrm>
            <a:off x="6176434" y="616626"/>
            <a:ext cx="4158191" cy="318262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167" name="Google Shape;167;p6" descr="What if I fall? Oh, but my darling, what if you fly? | Fly quotes, Pooh  quotes, Quote posters"/>
          <p:cNvPicPr preferRelativeResize="0"/>
          <p:nvPr/>
        </p:nvPicPr>
        <p:blipFill rotWithShape="1">
          <a:blip r:embed="rId4">
            <a:alphaModFix/>
          </a:blip>
          <a:srcRect/>
          <a:stretch/>
        </p:blipFill>
        <p:spPr>
          <a:xfrm>
            <a:off x="7365578" y="987885"/>
            <a:ext cx="1779901" cy="25427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nl-NL"/>
              <a:t>HOE KIJK JIJ NAAR JOUW PRAKTIJK?</a:t>
            </a:r>
            <a:endParaRPr/>
          </a:p>
        </p:txBody>
      </p:sp>
      <p:pic>
        <p:nvPicPr>
          <p:cNvPr id="173" name="Google Shape;173;p7"/>
          <p:cNvPicPr preferRelativeResize="0"/>
          <p:nvPr/>
        </p:nvPicPr>
        <p:blipFill rotWithShape="1">
          <a:blip r:embed="rId3">
            <a:alphaModFix/>
          </a:blip>
          <a:srcRect/>
          <a:stretch/>
        </p:blipFill>
        <p:spPr>
          <a:xfrm>
            <a:off x="10986999" y="195646"/>
            <a:ext cx="957155" cy="1597290"/>
          </a:xfrm>
          <a:prstGeom prst="rect">
            <a:avLst/>
          </a:prstGeom>
          <a:noFill/>
          <a:ln>
            <a:noFill/>
          </a:ln>
        </p:spPr>
      </p:pic>
      <p:pic>
        <p:nvPicPr>
          <p:cNvPr id="174" name="Google Shape;174;p7" descr="HB plaatjes"/>
          <p:cNvPicPr preferRelativeResize="0">
            <a:picLocks noGrp="1"/>
          </p:cNvPicPr>
          <p:nvPr>
            <p:ph type="body" idx="1"/>
          </p:nvPr>
        </p:nvPicPr>
        <p:blipFill rotWithShape="1">
          <a:blip r:embed="rId4">
            <a:alphaModFix/>
          </a:blip>
          <a:srcRect/>
          <a:stretch/>
        </p:blipFill>
        <p:spPr>
          <a:xfrm>
            <a:off x="1722540" y="1898720"/>
            <a:ext cx="8435873" cy="4876433"/>
          </a:xfrm>
          <a:prstGeom prst="rect">
            <a:avLst/>
          </a:prstGeom>
          <a:noFill/>
          <a:ln>
            <a:noFill/>
          </a:ln>
        </p:spPr>
      </p:pic>
    </p:spTree>
  </p:cSld>
  <p:clrMapOvr>
    <a:masterClrMapping/>
  </p:clrMapOvr>
</p:sld>
</file>

<file path=ppt/theme/theme1.xml><?xml version="1.0" encoding="utf-8"?>
<a:theme xmlns:a="http://schemas.openxmlformats.org/drawingml/2006/main" name="Gestreept">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streept">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680</Words>
  <Application>Microsoft Office PowerPoint</Application>
  <PresentationFormat>Breedbeeld</PresentationFormat>
  <Paragraphs>23</Paragraphs>
  <Slides>7</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7</vt:i4>
      </vt:variant>
    </vt:vector>
  </HeadingPairs>
  <TitlesOfParts>
    <vt:vector size="13" baseType="lpstr">
      <vt:lpstr>Arial</vt:lpstr>
      <vt:lpstr>Noto Sans Symbols</vt:lpstr>
      <vt:lpstr>Calibri</vt:lpstr>
      <vt:lpstr>Corbel</vt:lpstr>
      <vt:lpstr>Gestreept</vt:lpstr>
      <vt:lpstr>Gestreept</vt:lpstr>
      <vt:lpstr>VAN ACHTERSTAND NAAR TALENTVOORSPRONG</vt:lpstr>
      <vt:lpstr>ACHTERSTANDEN</vt:lpstr>
      <vt:lpstr>ZOMAAR EEN COLLEGA</vt:lpstr>
      <vt:lpstr>KWALITEITEN</vt:lpstr>
      <vt:lpstr>GEPERSONALISEERD ONTWIKKELEN</vt:lpstr>
      <vt:lpstr>HET PROBEREN WAARD</vt:lpstr>
      <vt:lpstr>HOE KIJK JIJ NAAR JOUW PRAKTIJK?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ACHTERSTAND NAAR TALENTVOORSPRONG</dc:title>
  <dc:creator>Jan Raemaekers</dc:creator>
  <cp:lastModifiedBy>Maite van de Wiel</cp:lastModifiedBy>
  <cp:revision>1</cp:revision>
  <dcterms:modified xsi:type="dcterms:W3CDTF">2021-04-03T08:42:45Z</dcterms:modified>
</cp:coreProperties>
</file>